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335" r:id="rId2"/>
    <p:sldId id="338" r:id="rId3"/>
    <p:sldId id="392" r:id="rId4"/>
    <p:sldId id="345" r:id="rId5"/>
    <p:sldId id="374" r:id="rId6"/>
    <p:sldId id="333" r:id="rId7"/>
  </p:sldIdLst>
  <p:sldSz cx="12192000" cy="6858000"/>
  <p:notesSz cx="6858000" cy="9144000"/>
  <p:defaultTextStyle>
    <a:defPPr>
      <a:defRPr lang="es-H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G. Espinoza Pacheco" initials="CGEP" lastIdx="1" clrIdx="0">
    <p:extLst>
      <p:ext uri="{19B8F6BF-5375-455C-9EA6-DF929625EA0E}">
        <p15:presenceInfo xmlns:p15="http://schemas.microsoft.com/office/powerpoint/2012/main" userId="S-1-5-21-2500503052-816345538-2952874644-16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CCFF"/>
    <a:srgbClr val="00FFFF"/>
    <a:srgbClr val="00FFCC"/>
    <a:srgbClr val="99CCFF"/>
    <a:srgbClr val="00FF00"/>
    <a:srgbClr val="FFFF00"/>
    <a:srgbClr val="FF66FF"/>
    <a:srgbClr val="2DB5C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C8D21-9E2B-4D88-8DDB-AC50FF000307}" type="doc">
      <dgm:prSet loTypeId="urn:microsoft.com/office/officeart/2005/8/layout/hProcess11" loCatId="process" qsTypeId="urn:microsoft.com/office/officeart/2005/8/quickstyle/3d3" qsCatId="3D" csTypeId="urn:microsoft.com/office/officeart/2005/8/colors/colorful1" csCatId="colorful" phldr="1"/>
      <dgm:spPr/>
    </dgm:pt>
    <dgm:pt modelId="{95F7C518-C5B8-4B5E-B845-2DAA7F25DD1D}">
      <dgm:prSet phldrT="[Texto]" custT="1"/>
      <dgm:spPr/>
      <dgm:t>
        <a:bodyPr/>
        <a:lstStyle/>
        <a:p>
          <a:r>
            <a:rPr lang="es-HN" sz="1400" dirty="0">
              <a:latin typeface="Tw Cen MT" panose="020B0602020104020603" pitchFamily="34" charset="0"/>
            </a:rPr>
            <a:t>Ajuste de  manuales de puestos (por cada área).</a:t>
          </a:r>
          <a:endParaRPr lang="es-ES" sz="1400" dirty="0">
            <a:latin typeface="Tw Cen MT" panose="020B0602020104020603" pitchFamily="34" charset="0"/>
          </a:endParaRPr>
        </a:p>
      </dgm:t>
    </dgm:pt>
    <dgm:pt modelId="{771B675A-FB7F-4D8F-9430-981DF17817BC}" type="parTrans" cxnId="{8B732F9E-EA9A-4538-ABB1-697D524B7421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014789D7-4873-4F67-894E-760B174FFEA2}" type="sibTrans" cxnId="{8B732F9E-EA9A-4538-ABB1-697D524B7421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53A02B21-F2F9-43F7-B2F2-F7F921FE907A}">
      <dgm:prSet phldrT="[Texto]" custT="1"/>
      <dgm:spPr/>
      <dgm:t>
        <a:bodyPr/>
        <a:lstStyle/>
        <a:p>
          <a:r>
            <a:rPr lang="es-HN" sz="1400" dirty="0">
              <a:latin typeface="Tw Cen MT" panose="020B0602020104020603" pitchFamily="34" charset="0"/>
            </a:rPr>
            <a:t>Revisión y Socialización interna (Sub-Gerentes, Jefes de División  y Unidades Técnicas)</a:t>
          </a:r>
          <a:endParaRPr lang="es-ES" sz="1400" dirty="0">
            <a:latin typeface="Tw Cen MT" panose="020B0602020104020603" pitchFamily="34" charset="0"/>
          </a:endParaRPr>
        </a:p>
      </dgm:t>
    </dgm:pt>
    <dgm:pt modelId="{9BB17AA6-514B-4AFE-8629-D165C49CB1E3}" type="parTrans" cxnId="{A92AC4D8-9A11-46E0-A023-6CD98F693ABC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08754D85-9B3F-450F-A14C-46D5FE08AF77}" type="sibTrans" cxnId="{A92AC4D8-9A11-46E0-A023-6CD98F693ABC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51690482-98DB-4529-B3DC-CBD3958727CB}">
      <dgm:prSet phldrT="[Texto]" custT="1"/>
      <dgm:spPr/>
      <dgm:t>
        <a:bodyPr/>
        <a:lstStyle/>
        <a:p>
          <a:r>
            <a:rPr lang="es-ES" sz="1400" dirty="0">
              <a:latin typeface="Tw Cen MT" panose="020B0602020104020603" pitchFamily="34" charset="0"/>
            </a:rPr>
            <a:t>Verificación de competencias profesionales (si aplica)</a:t>
          </a:r>
        </a:p>
      </dgm:t>
    </dgm:pt>
    <dgm:pt modelId="{B69B0B88-1674-41F1-9FEB-FE42F9EE4E09}" type="parTrans" cxnId="{BB7D2A03-E41C-42AC-82DD-3CD949CAA75B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61EE239F-56DA-4823-9DE7-46E73305EADF}" type="sibTrans" cxnId="{BB7D2A03-E41C-42AC-82DD-3CD949CAA75B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33DBC892-03CC-4CFE-B580-844FE025D284}">
      <dgm:prSet phldrT="[Texto]" custT="1"/>
      <dgm:spPr/>
      <dgm:t>
        <a:bodyPr/>
        <a:lstStyle/>
        <a:p>
          <a:r>
            <a:rPr lang="es-ES" sz="1400" dirty="0">
              <a:latin typeface="Tw Cen MT" panose="020B0602020104020603" pitchFamily="34" charset="0"/>
            </a:rPr>
            <a:t>Puesta en marcha  División de Beneficios</a:t>
          </a:r>
        </a:p>
      </dgm:t>
    </dgm:pt>
    <dgm:pt modelId="{881EFDCE-1411-4715-9D2D-408D7081881C}" type="parTrans" cxnId="{8F4407E1-3FB2-4791-88B4-F1BF41FEA054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743E9552-5AFA-4ECF-9DAB-AA646839F807}" type="sibTrans" cxnId="{8F4407E1-3FB2-4791-88B4-F1BF41FEA054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A2F2F788-AD62-416D-9348-7376466E051A}">
      <dgm:prSet phldrT="[Texto]" custT="1"/>
      <dgm:spPr/>
      <dgm:t>
        <a:bodyPr/>
        <a:lstStyle/>
        <a:p>
          <a:r>
            <a:rPr lang="es-ES" sz="1400" dirty="0">
              <a:latin typeface="Tw Cen MT" panose="020B0602020104020603" pitchFamily="34" charset="0"/>
            </a:rPr>
            <a:t>Puesta en marcha  División de Control Financiero</a:t>
          </a:r>
        </a:p>
      </dgm:t>
    </dgm:pt>
    <dgm:pt modelId="{D8917F46-ACBF-4D53-B39E-672088E53AF6}" type="parTrans" cxnId="{59020066-0BA2-404A-9773-3E5984B98285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16F71D3B-79B0-4B33-9A9F-3B03DA65F8B6}" type="sibTrans" cxnId="{59020066-0BA2-404A-9773-3E5984B98285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D471ABC3-3EA1-491A-A42B-D19FF79F47B7}">
      <dgm:prSet phldrT="[Texto]" custT="1"/>
      <dgm:spPr/>
      <dgm:t>
        <a:bodyPr/>
        <a:lstStyle/>
        <a:p>
          <a:r>
            <a:rPr lang="es-ES" sz="1400" dirty="0">
              <a:latin typeface="Tw Cen MT" panose="020B0602020104020603" pitchFamily="34" charset="0"/>
            </a:rPr>
            <a:t>Puesta en marcha  División Administración de Fondos Especiales </a:t>
          </a:r>
        </a:p>
      </dgm:t>
    </dgm:pt>
    <dgm:pt modelId="{60220D6D-0638-4944-A12D-5B7991D7571E}" type="parTrans" cxnId="{112691EC-3388-4E71-91E8-11F876249ACB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A95A4F5B-BF48-4C3E-87E7-183A7CBD8B18}" type="sibTrans" cxnId="{112691EC-3388-4E71-91E8-11F876249ACB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998F72A4-06EA-4774-9A49-5CBAF8F3A111}">
      <dgm:prSet phldrT="[Texto]" custT="1"/>
      <dgm:spPr/>
      <dgm:t>
        <a:bodyPr/>
        <a:lstStyle/>
        <a:p>
          <a:r>
            <a:rPr lang="es-ES" sz="1400" dirty="0">
              <a:latin typeface="Tw Cen MT" panose="020B0602020104020603" pitchFamily="34" charset="0"/>
            </a:rPr>
            <a:t>Retroalimentación de cambios en estructura</a:t>
          </a:r>
        </a:p>
      </dgm:t>
    </dgm:pt>
    <dgm:pt modelId="{1225F55C-0205-495B-9B84-0D4ED41DF0D1}" type="parTrans" cxnId="{E794C7E3-9BB8-4DA6-B201-2E3B16FCEE7E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D20D5824-0CBA-4A45-8DAA-46B048D1B821}" type="sibTrans" cxnId="{E794C7E3-9BB8-4DA6-B201-2E3B16FCEE7E}">
      <dgm:prSet/>
      <dgm:spPr/>
      <dgm:t>
        <a:bodyPr/>
        <a:lstStyle/>
        <a:p>
          <a:endParaRPr lang="es-ES" sz="1400">
            <a:latin typeface="Tw Cen MT" panose="020B0602020104020603" pitchFamily="34" charset="0"/>
          </a:endParaRPr>
        </a:p>
      </dgm:t>
    </dgm:pt>
    <dgm:pt modelId="{3C452EF3-267A-4B26-B021-3D0E6449B0AA}">
      <dgm:prSet phldrT="[Texto]" custT="1"/>
      <dgm:spPr/>
      <dgm:t>
        <a:bodyPr/>
        <a:lstStyle/>
        <a:p>
          <a:r>
            <a:rPr lang="es-ES" sz="1400">
              <a:latin typeface="Tw Cen MT" panose="020B0602020104020603" pitchFamily="34" charset="0"/>
            </a:rPr>
            <a:t>Puesta en marcha de División de Atención Integral del Afiliado</a:t>
          </a:r>
          <a:endParaRPr lang="es-ES" sz="1400" dirty="0">
            <a:latin typeface="Tw Cen MT" panose="020B0602020104020603" pitchFamily="34" charset="0"/>
          </a:endParaRPr>
        </a:p>
      </dgm:t>
    </dgm:pt>
    <dgm:pt modelId="{0482D197-8F88-4BE0-B180-EF7237148A56}" type="parTrans" cxnId="{DB452BE4-7ADF-4B5D-B548-9E06116BC7C6}">
      <dgm:prSet/>
      <dgm:spPr/>
      <dgm:t>
        <a:bodyPr/>
        <a:lstStyle/>
        <a:p>
          <a:endParaRPr lang="es-ES" sz="1400"/>
        </a:p>
      </dgm:t>
    </dgm:pt>
    <dgm:pt modelId="{AF55C7D3-EB9A-45E3-A510-D36426752AE0}" type="sibTrans" cxnId="{DB452BE4-7ADF-4B5D-B548-9E06116BC7C6}">
      <dgm:prSet/>
      <dgm:spPr/>
      <dgm:t>
        <a:bodyPr/>
        <a:lstStyle/>
        <a:p>
          <a:endParaRPr lang="es-ES" sz="1400"/>
        </a:p>
      </dgm:t>
    </dgm:pt>
    <dgm:pt modelId="{F0EFD906-CBC6-4317-B2B8-D75683792421}" type="pres">
      <dgm:prSet presAssocID="{DD5C8D21-9E2B-4D88-8DDB-AC50FF000307}" presName="Name0" presStyleCnt="0">
        <dgm:presLayoutVars>
          <dgm:dir/>
          <dgm:resizeHandles val="exact"/>
        </dgm:presLayoutVars>
      </dgm:prSet>
      <dgm:spPr/>
    </dgm:pt>
    <dgm:pt modelId="{C0DE9B7F-7F60-470E-8B88-7DB2906415F5}" type="pres">
      <dgm:prSet presAssocID="{DD5C8D21-9E2B-4D88-8DDB-AC50FF000307}" presName="arrow" presStyleLbl="bgShp" presStyleIdx="0" presStyleCnt="1"/>
      <dgm:spPr/>
    </dgm:pt>
    <dgm:pt modelId="{F98060D0-C1F7-4A70-8620-431074DD460A}" type="pres">
      <dgm:prSet presAssocID="{DD5C8D21-9E2B-4D88-8DDB-AC50FF000307}" presName="points" presStyleCnt="0"/>
      <dgm:spPr/>
    </dgm:pt>
    <dgm:pt modelId="{199B54F2-0E1D-45C9-8785-41C8FBC0CE4A}" type="pres">
      <dgm:prSet presAssocID="{95F7C518-C5B8-4B5E-B845-2DAA7F25DD1D}" presName="compositeA" presStyleCnt="0"/>
      <dgm:spPr/>
    </dgm:pt>
    <dgm:pt modelId="{80F98F16-DE60-4C9D-B37C-01061E49F8B6}" type="pres">
      <dgm:prSet presAssocID="{95F7C518-C5B8-4B5E-B845-2DAA7F25DD1D}" presName="textA" presStyleLbl="revTx" presStyleIdx="0" presStyleCnt="8" custScaleX="140524" custScaleY="9185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CB07BC-46C9-46A9-817F-1B5A57E3AA41}" type="pres">
      <dgm:prSet presAssocID="{95F7C518-C5B8-4B5E-B845-2DAA7F25DD1D}" presName="circleA" presStyleLbl="node1" presStyleIdx="0" presStyleCnt="8"/>
      <dgm:spPr>
        <a:solidFill>
          <a:srgbClr val="66CCFF"/>
        </a:solidFill>
      </dgm:spPr>
    </dgm:pt>
    <dgm:pt modelId="{E5151331-C877-45A6-A713-CCFCE6829342}" type="pres">
      <dgm:prSet presAssocID="{95F7C518-C5B8-4B5E-B845-2DAA7F25DD1D}" presName="spaceA" presStyleCnt="0"/>
      <dgm:spPr/>
    </dgm:pt>
    <dgm:pt modelId="{DF4416E8-198E-46C5-9681-0C26448FBD4C}" type="pres">
      <dgm:prSet presAssocID="{014789D7-4873-4F67-894E-760B174FFEA2}" presName="space" presStyleCnt="0"/>
      <dgm:spPr/>
    </dgm:pt>
    <dgm:pt modelId="{8ABAC8B1-ABEA-479A-8042-949F6A5F6ECA}" type="pres">
      <dgm:prSet presAssocID="{53A02B21-F2F9-43F7-B2F2-F7F921FE907A}" presName="compositeB" presStyleCnt="0"/>
      <dgm:spPr/>
    </dgm:pt>
    <dgm:pt modelId="{23105377-732A-4260-B2C6-C5962C7EA03E}" type="pres">
      <dgm:prSet presAssocID="{53A02B21-F2F9-43F7-B2F2-F7F921FE907A}" presName="textB" presStyleLbl="revTx" presStyleIdx="1" presStyleCnt="8" custScaleX="1839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9B2896-486B-45D7-B1AC-04BB05584148}" type="pres">
      <dgm:prSet presAssocID="{53A02B21-F2F9-43F7-B2F2-F7F921FE907A}" presName="circleB" presStyleLbl="node1" presStyleIdx="1" presStyleCnt="8"/>
      <dgm:spPr>
        <a:solidFill>
          <a:schemeClr val="bg1">
            <a:lumMod val="85000"/>
          </a:schemeClr>
        </a:solidFill>
      </dgm:spPr>
    </dgm:pt>
    <dgm:pt modelId="{FAA3A519-3AB3-4560-B2A0-DD0A07B30919}" type="pres">
      <dgm:prSet presAssocID="{53A02B21-F2F9-43F7-B2F2-F7F921FE907A}" presName="spaceB" presStyleCnt="0"/>
      <dgm:spPr/>
    </dgm:pt>
    <dgm:pt modelId="{B75E079C-7F42-4930-8F8A-CCFB23183A55}" type="pres">
      <dgm:prSet presAssocID="{08754D85-9B3F-450F-A14C-46D5FE08AF77}" presName="space" presStyleCnt="0"/>
      <dgm:spPr/>
    </dgm:pt>
    <dgm:pt modelId="{F3694914-BD08-4A86-AD8F-89BDC9D1F971}" type="pres">
      <dgm:prSet presAssocID="{51690482-98DB-4529-B3DC-CBD3958727CB}" presName="compositeA" presStyleCnt="0"/>
      <dgm:spPr/>
    </dgm:pt>
    <dgm:pt modelId="{A092C93B-791C-4527-9F02-5E9C14B1AD7B}" type="pres">
      <dgm:prSet presAssocID="{51690482-98DB-4529-B3DC-CBD3958727CB}" presName="textA" presStyleLbl="revTx" presStyleIdx="2" presStyleCnt="8" custScaleX="1771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7DAD50F-4EA2-4562-8176-6D005BCD1F4B}" type="pres">
      <dgm:prSet presAssocID="{51690482-98DB-4529-B3DC-CBD3958727CB}" presName="circleA" presStyleLbl="node1" presStyleIdx="2" presStyleCnt="8"/>
      <dgm:spPr/>
    </dgm:pt>
    <dgm:pt modelId="{0017952D-274C-4ECE-9274-78F5B116743F}" type="pres">
      <dgm:prSet presAssocID="{51690482-98DB-4529-B3DC-CBD3958727CB}" presName="spaceA" presStyleCnt="0"/>
      <dgm:spPr/>
    </dgm:pt>
    <dgm:pt modelId="{1784E165-96CC-461A-8DFC-83FE71083059}" type="pres">
      <dgm:prSet presAssocID="{61EE239F-56DA-4823-9DE7-46E73305EADF}" presName="space" presStyleCnt="0"/>
      <dgm:spPr/>
    </dgm:pt>
    <dgm:pt modelId="{41E19BD1-29FA-4B8E-BE6B-8B9894B866D1}" type="pres">
      <dgm:prSet presAssocID="{33DBC892-03CC-4CFE-B580-844FE025D284}" presName="compositeB" presStyleCnt="0"/>
      <dgm:spPr/>
    </dgm:pt>
    <dgm:pt modelId="{8EEED9AE-375D-4B73-A738-A24F8F155733}" type="pres">
      <dgm:prSet presAssocID="{33DBC892-03CC-4CFE-B580-844FE025D284}" presName="textB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283A7A-3F5B-4378-9908-F165786ECF07}" type="pres">
      <dgm:prSet presAssocID="{33DBC892-03CC-4CFE-B580-844FE025D284}" presName="circleB" presStyleLbl="node1" presStyleIdx="3" presStyleCnt="8"/>
      <dgm:spPr/>
    </dgm:pt>
    <dgm:pt modelId="{5E83A900-BD36-4959-BD86-047651364A67}" type="pres">
      <dgm:prSet presAssocID="{33DBC892-03CC-4CFE-B580-844FE025D284}" presName="spaceB" presStyleCnt="0"/>
      <dgm:spPr/>
    </dgm:pt>
    <dgm:pt modelId="{7ABB34F6-5380-477C-80B0-6942D82C73DF}" type="pres">
      <dgm:prSet presAssocID="{743E9552-5AFA-4ECF-9DAB-AA646839F807}" presName="space" presStyleCnt="0"/>
      <dgm:spPr/>
    </dgm:pt>
    <dgm:pt modelId="{14F59691-85A0-4C49-B95A-DD10E6D39AAB}" type="pres">
      <dgm:prSet presAssocID="{A2F2F788-AD62-416D-9348-7376466E051A}" presName="compositeA" presStyleCnt="0"/>
      <dgm:spPr/>
    </dgm:pt>
    <dgm:pt modelId="{05BA6A0A-F433-4C16-A09A-5BB499212FC8}" type="pres">
      <dgm:prSet presAssocID="{A2F2F788-AD62-416D-9348-7376466E051A}" presName="textA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7D4936-5E2B-4208-978C-1D1FED676918}" type="pres">
      <dgm:prSet presAssocID="{A2F2F788-AD62-416D-9348-7376466E051A}" presName="circleA" presStyleLbl="node1" presStyleIdx="4" presStyleCnt="8"/>
      <dgm:spPr/>
    </dgm:pt>
    <dgm:pt modelId="{338457F5-0CCE-4D69-ACCF-9C9CFEC1C6AA}" type="pres">
      <dgm:prSet presAssocID="{A2F2F788-AD62-416D-9348-7376466E051A}" presName="spaceA" presStyleCnt="0"/>
      <dgm:spPr/>
    </dgm:pt>
    <dgm:pt modelId="{CAEA7623-F743-40A8-A25E-02E087769770}" type="pres">
      <dgm:prSet presAssocID="{16F71D3B-79B0-4B33-9A9F-3B03DA65F8B6}" presName="space" presStyleCnt="0"/>
      <dgm:spPr/>
    </dgm:pt>
    <dgm:pt modelId="{0AACC879-36DA-4907-9146-04854BDC8B3E}" type="pres">
      <dgm:prSet presAssocID="{D471ABC3-3EA1-491A-A42B-D19FF79F47B7}" presName="compositeB" presStyleCnt="0"/>
      <dgm:spPr/>
    </dgm:pt>
    <dgm:pt modelId="{04293D91-9CB8-4B11-954E-EB845C396E09}" type="pres">
      <dgm:prSet presAssocID="{D471ABC3-3EA1-491A-A42B-D19FF79F47B7}" presName="textB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9D18806-B76E-47B3-90E4-B039581321F7}" type="pres">
      <dgm:prSet presAssocID="{D471ABC3-3EA1-491A-A42B-D19FF79F47B7}" presName="circleB" presStyleLbl="node1" presStyleIdx="5" presStyleCnt="8"/>
      <dgm:spPr/>
    </dgm:pt>
    <dgm:pt modelId="{0400512D-64C7-4FB1-81D8-705DF222A985}" type="pres">
      <dgm:prSet presAssocID="{D471ABC3-3EA1-491A-A42B-D19FF79F47B7}" presName="spaceB" presStyleCnt="0"/>
      <dgm:spPr/>
    </dgm:pt>
    <dgm:pt modelId="{9EFEBF9A-5E7D-4C8C-8D73-53D7553D9759}" type="pres">
      <dgm:prSet presAssocID="{A95A4F5B-BF48-4C3E-87E7-183A7CBD8B18}" presName="space" presStyleCnt="0"/>
      <dgm:spPr/>
    </dgm:pt>
    <dgm:pt modelId="{146ACA9B-E25A-4893-AB0E-3C618E6E091F}" type="pres">
      <dgm:prSet presAssocID="{3C452EF3-267A-4B26-B021-3D0E6449B0AA}" presName="compositeA" presStyleCnt="0"/>
      <dgm:spPr/>
    </dgm:pt>
    <dgm:pt modelId="{2B6D09AD-9E0D-4EAC-A26D-5DBB6C7377C3}" type="pres">
      <dgm:prSet presAssocID="{3C452EF3-267A-4B26-B021-3D0E6449B0AA}" presName="textA" presStyleLbl="revTx" presStyleIdx="6" presStyleCnt="8" custScaleX="15917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73AF42-9110-4C4B-AC78-A90BC65EE21E}" type="pres">
      <dgm:prSet presAssocID="{3C452EF3-267A-4B26-B021-3D0E6449B0AA}" presName="circleA" presStyleLbl="node1" presStyleIdx="6" presStyleCnt="8"/>
      <dgm:spPr/>
    </dgm:pt>
    <dgm:pt modelId="{D5E501DD-6561-440D-ABD6-BE2DAF6A53E8}" type="pres">
      <dgm:prSet presAssocID="{3C452EF3-267A-4B26-B021-3D0E6449B0AA}" presName="spaceA" presStyleCnt="0"/>
      <dgm:spPr/>
    </dgm:pt>
    <dgm:pt modelId="{F9BFB084-78B1-4DF9-9690-30A55BC0F095}" type="pres">
      <dgm:prSet presAssocID="{AF55C7D3-EB9A-45E3-A510-D36426752AE0}" presName="space" presStyleCnt="0"/>
      <dgm:spPr/>
    </dgm:pt>
    <dgm:pt modelId="{9ACD22B3-B8E8-449D-BAA1-8F174E74565F}" type="pres">
      <dgm:prSet presAssocID="{998F72A4-06EA-4774-9A49-5CBAF8F3A111}" presName="compositeB" presStyleCnt="0"/>
      <dgm:spPr/>
    </dgm:pt>
    <dgm:pt modelId="{F0B12681-1B20-49A1-9F55-75A679730B97}" type="pres">
      <dgm:prSet presAssocID="{998F72A4-06EA-4774-9A49-5CBAF8F3A111}" presName="textB" presStyleLbl="revTx" presStyleIdx="7" presStyleCnt="8" custScaleX="14130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D1A213-8B13-4620-B72D-A872737CE8B0}" type="pres">
      <dgm:prSet presAssocID="{998F72A4-06EA-4774-9A49-5CBAF8F3A111}" presName="circleB" presStyleLbl="node1" presStyleIdx="7" presStyleCnt="8"/>
      <dgm:spPr/>
    </dgm:pt>
    <dgm:pt modelId="{23D989AF-CE1E-4945-996B-16D5FCE949B7}" type="pres">
      <dgm:prSet presAssocID="{998F72A4-06EA-4774-9A49-5CBAF8F3A111}" presName="spaceB" presStyleCnt="0"/>
      <dgm:spPr/>
    </dgm:pt>
  </dgm:ptLst>
  <dgm:cxnLst>
    <dgm:cxn modelId="{F02F1D8F-DE77-4D3B-9FCC-41CCDC480D7D}" type="presOf" srcId="{DD5C8D21-9E2B-4D88-8DDB-AC50FF000307}" destId="{F0EFD906-CBC6-4317-B2B8-D75683792421}" srcOrd="0" destOrd="0" presId="urn:microsoft.com/office/officeart/2005/8/layout/hProcess11"/>
    <dgm:cxn modelId="{E794C7E3-9BB8-4DA6-B201-2E3B16FCEE7E}" srcId="{DD5C8D21-9E2B-4D88-8DDB-AC50FF000307}" destId="{998F72A4-06EA-4774-9A49-5CBAF8F3A111}" srcOrd="7" destOrd="0" parTransId="{1225F55C-0205-495B-9B84-0D4ED41DF0D1}" sibTransId="{D20D5824-0CBA-4A45-8DAA-46B048D1B821}"/>
    <dgm:cxn modelId="{8B732F9E-EA9A-4538-ABB1-697D524B7421}" srcId="{DD5C8D21-9E2B-4D88-8DDB-AC50FF000307}" destId="{95F7C518-C5B8-4B5E-B845-2DAA7F25DD1D}" srcOrd="0" destOrd="0" parTransId="{771B675A-FB7F-4D8F-9430-981DF17817BC}" sibTransId="{014789D7-4873-4F67-894E-760B174FFEA2}"/>
    <dgm:cxn modelId="{BB7D2A03-E41C-42AC-82DD-3CD949CAA75B}" srcId="{DD5C8D21-9E2B-4D88-8DDB-AC50FF000307}" destId="{51690482-98DB-4529-B3DC-CBD3958727CB}" srcOrd="2" destOrd="0" parTransId="{B69B0B88-1674-41F1-9FEB-FE42F9EE4E09}" sibTransId="{61EE239F-56DA-4823-9DE7-46E73305EADF}"/>
    <dgm:cxn modelId="{02D62ACB-F931-4327-A551-E73340EF15B5}" type="presOf" srcId="{33DBC892-03CC-4CFE-B580-844FE025D284}" destId="{8EEED9AE-375D-4B73-A738-A24F8F155733}" srcOrd="0" destOrd="0" presId="urn:microsoft.com/office/officeart/2005/8/layout/hProcess11"/>
    <dgm:cxn modelId="{1C93550C-857A-4F49-BEA5-440EC3D27F2C}" type="presOf" srcId="{A2F2F788-AD62-416D-9348-7376466E051A}" destId="{05BA6A0A-F433-4C16-A09A-5BB499212FC8}" srcOrd="0" destOrd="0" presId="urn:microsoft.com/office/officeart/2005/8/layout/hProcess11"/>
    <dgm:cxn modelId="{112691EC-3388-4E71-91E8-11F876249ACB}" srcId="{DD5C8D21-9E2B-4D88-8DDB-AC50FF000307}" destId="{D471ABC3-3EA1-491A-A42B-D19FF79F47B7}" srcOrd="5" destOrd="0" parTransId="{60220D6D-0638-4944-A12D-5B7991D7571E}" sibTransId="{A95A4F5B-BF48-4C3E-87E7-183A7CBD8B18}"/>
    <dgm:cxn modelId="{607734B2-878C-4274-97A5-D2BD7AC388A3}" type="presOf" srcId="{998F72A4-06EA-4774-9A49-5CBAF8F3A111}" destId="{F0B12681-1B20-49A1-9F55-75A679730B97}" srcOrd="0" destOrd="0" presId="urn:microsoft.com/office/officeart/2005/8/layout/hProcess11"/>
    <dgm:cxn modelId="{71373EBE-48A0-4E62-B1B1-E2A6035AB28C}" type="presOf" srcId="{51690482-98DB-4529-B3DC-CBD3958727CB}" destId="{A092C93B-791C-4527-9F02-5E9C14B1AD7B}" srcOrd="0" destOrd="0" presId="urn:microsoft.com/office/officeart/2005/8/layout/hProcess11"/>
    <dgm:cxn modelId="{59020066-0BA2-404A-9773-3E5984B98285}" srcId="{DD5C8D21-9E2B-4D88-8DDB-AC50FF000307}" destId="{A2F2F788-AD62-416D-9348-7376466E051A}" srcOrd="4" destOrd="0" parTransId="{D8917F46-ACBF-4D53-B39E-672088E53AF6}" sibTransId="{16F71D3B-79B0-4B33-9A9F-3B03DA65F8B6}"/>
    <dgm:cxn modelId="{DB452BE4-7ADF-4B5D-B548-9E06116BC7C6}" srcId="{DD5C8D21-9E2B-4D88-8DDB-AC50FF000307}" destId="{3C452EF3-267A-4B26-B021-3D0E6449B0AA}" srcOrd="6" destOrd="0" parTransId="{0482D197-8F88-4BE0-B180-EF7237148A56}" sibTransId="{AF55C7D3-EB9A-45E3-A510-D36426752AE0}"/>
    <dgm:cxn modelId="{4F3C0BE7-AED4-4638-A0C7-F508BB51F839}" type="presOf" srcId="{95F7C518-C5B8-4B5E-B845-2DAA7F25DD1D}" destId="{80F98F16-DE60-4C9D-B37C-01061E49F8B6}" srcOrd="0" destOrd="0" presId="urn:microsoft.com/office/officeart/2005/8/layout/hProcess11"/>
    <dgm:cxn modelId="{9FE4A79A-E956-4C4B-8E87-0BFAE7F8251A}" type="presOf" srcId="{D471ABC3-3EA1-491A-A42B-D19FF79F47B7}" destId="{04293D91-9CB8-4B11-954E-EB845C396E09}" srcOrd="0" destOrd="0" presId="urn:microsoft.com/office/officeart/2005/8/layout/hProcess11"/>
    <dgm:cxn modelId="{A92AC4D8-9A11-46E0-A023-6CD98F693ABC}" srcId="{DD5C8D21-9E2B-4D88-8DDB-AC50FF000307}" destId="{53A02B21-F2F9-43F7-B2F2-F7F921FE907A}" srcOrd="1" destOrd="0" parTransId="{9BB17AA6-514B-4AFE-8629-D165C49CB1E3}" sibTransId="{08754D85-9B3F-450F-A14C-46D5FE08AF77}"/>
    <dgm:cxn modelId="{40C32B90-DA9A-4360-9695-BFA4864DD193}" type="presOf" srcId="{53A02B21-F2F9-43F7-B2F2-F7F921FE907A}" destId="{23105377-732A-4260-B2C6-C5962C7EA03E}" srcOrd="0" destOrd="0" presId="urn:microsoft.com/office/officeart/2005/8/layout/hProcess11"/>
    <dgm:cxn modelId="{8F4407E1-3FB2-4791-88B4-F1BF41FEA054}" srcId="{DD5C8D21-9E2B-4D88-8DDB-AC50FF000307}" destId="{33DBC892-03CC-4CFE-B580-844FE025D284}" srcOrd="3" destOrd="0" parTransId="{881EFDCE-1411-4715-9D2D-408D7081881C}" sibTransId="{743E9552-5AFA-4ECF-9DAB-AA646839F807}"/>
    <dgm:cxn modelId="{E2D935CF-7F42-4215-B642-ACAFDD965407}" type="presOf" srcId="{3C452EF3-267A-4B26-B021-3D0E6449B0AA}" destId="{2B6D09AD-9E0D-4EAC-A26D-5DBB6C7377C3}" srcOrd="0" destOrd="0" presId="urn:microsoft.com/office/officeart/2005/8/layout/hProcess11"/>
    <dgm:cxn modelId="{F8A2F179-B184-4358-B4FC-B8F74949065A}" type="presParOf" srcId="{F0EFD906-CBC6-4317-B2B8-D75683792421}" destId="{C0DE9B7F-7F60-470E-8B88-7DB2906415F5}" srcOrd="0" destOrd="0" presId="urn:microsoft.com/office/officeart/2005/8/layout/hProcess11"/>
    <dgm:cxn modelId="{BB079A63-9610-4FC0-A5BA-F1F2FB0F6E98}" type="presParOf" srcId="{F0EFD906-CBC6-4317-B2B8-D75683792421}" destId="{F98060D0-C1F7-4A70-8620-431074DD460A}" srcOrd="1" destOrd="0" presId="urn:microsoft.com/office/officeart/2005/8/layout/hProcess11"/>
    <dgm:cxn modelId="{14F3BDE7-3B34-46B4-85C4-54118A42C6DF}" type="presParOf" srcId="{F98060D0-C1F7-4A70-8620-431074DD460A}" destId="{199B54F2-0E1D-45C9-8785-41C8FBC0CE4A}" srcOrd="0" destOrd="0" presId="urn:microsoft.com/office/officeart/2005/8/layout/hProcess11"/>
    <dgm:cxn modelId="{E0B13186-01C0-4A91-80F3-EC625A7C7E46}" type="presParOf" srcId="{199B54F2-0E1D-45C9-8785-41C8FBC0CE4A}" destId="{80F98F16-DE60-4C9D-B37C-01061E49F8B6}" srcOrd="0" destOrd="0" presId="urn:microsoft.com/office/officeart/2005/8/layout/hProcess11"/>
    <dgm:cxn modelId="{49368A8B-15FD-4103-9903-C66FD0EB5F71}" type="presParOf" srcId="{199B54F2-0E1D-45C9-8785-41C8FBC0CE4A}" destId="{62CB07BC-46C9-46A9-817F-1B5A57E3AA41}" srcOrd="1" destOrd="0" presId="urn:microsoft.com/office/officeart/2005/8/layout/hProcess11"/>
    <dgm:cxn modelId="{731E8A7F-AB85-4D26-BB1D-7896C6CCA0F8}" type="presParOf" srcId="{199B54F2-0E1D-45C9-8785-41C8FBC0CE4A}" destId="{E5151331-C877-45A6-A713-CCFCE6829342}" srcOrd="2" destOrd="0" presId="urn:microsoft.com/office/officeart/2005/8/layout/hProcess11"/>
    <dgm:cxn modelId="{146E525E-6EBD-4C7B-ABCB-3070398F54B3}" type="presParOf" srcId="{F98060D0-C1F7-4A70-8620-431074DD460A}" destId="{DF4416E8-198E-46C5-9681-0C26448FBD4C}" srcOrd="1" destOrd="0" presId="urn:microsoft.com/office/officeart/2005/8/layout/hProcess11"/>
    <dgm:cxn modelId="{C396D296-2DCF-4786-86E7-5D9E1EBDA9FF}" type="presParOf" srcId="{F98060D0-C1F7-4A70-8620-431074DD460A}" destId="{8ABAC8B1-ABEA-479A-8042-949F6A5F6ECA}" srcOrd="2" destOrd="0" presId="urn:microsoft.com/office/officeart/2005/8/layout/hProcess11"/>
    <dgm:cxn modelId="{B00D232E-1EAF-4C47-8505-E2B1CFA065DD}" type="presParOf" srcId="{8ABAC8B1-ABEA-479A-8042-949F6A5F6ECA}" destId="{23105377-732A-4260-B2C6-C5962C7EA03E}" srcOrd="0" destOrd="0" presId="urn:microsoft.com/office/officeart/2005/8/layout/hProcess11"/>
    <dgm:cxn modelId="{1DF78437-597B-4334-8B71-2204A6CB7AFB}" type="presParOf" srcId="{8ABAC8B1-ABEA-479A-8042-949F6A5F6ECA}" destId="{DC9B2896-486B-45D7-B1AC-04BB05584148}" srcOrd="1" destOrd="0" presId="urn:microsoft.com/office/officeart/2005/8/layout/hProcess11"/>
    <dgm:cxn modelId="{753A4378-FF24-444B-8B8E-D2018F402910}" type="presParOf" srcId="{8ABAC8B1-ABEA-479A-8042-949F6A5F6ECA}" destId="{FAA3A519-3AB3-4560-B2A0-DD0A07B30919}" srcOrd="2" destOrd="0" presId="urn:microsoft.com/office/officeart/2005/8/layout/hProcess11"/>
    <dgm:cxn modelId="{CE9FA696-4DBA-4422-A4AB-B7142E79FA1A}" type="presParOf" srcId="{F98060D0-C1F7-4A70-8620-431074DD460A}" destId="{B75E079C-7F42-4930-8F8A-CCFB23183A55}" srcOrd="3" destOrd="0" presId="urn:microsoft.com/office/officeart/2005/8/layout/hProcess11"/>
    <dgm:cxn modelId="{B8B24AEB-F925-4D14-84C7-77C128AC8614}" type="presParOf" srcId="{F98060D0-C1F7-4A70-8620-431074DD460A}" destId="{F3694914-BD08-4A86-AD8F-89BDC9D1F971}" srcOrd="4" destOrd="0" presId="urn:microsoft.com/office/officeart/2005/8/layout/hProcess11"/>
    <dgm:cxn modelId="{F4E1E69E-5597-48A3-8818-7CB29F13E74D}" type="presParOf" srcId="{F3694914-BD08-4A86-AD8F-89BDC9D1F971}" destId="{A092C93B-791C-4527-9F02-5E9C14B1AD7B}" srcOrd="0" destOrd="0" presId="urn:microsoft.com/office/officeart/2005/8/layout/hProcess11"/>
    <dgm:cxn modelId="{42B51416-A017-4012-A268-716EAA69351A}" type="presParOf" srcId="{F3694914-BD08-4A86-AD8F-89BDC9D1F971}" destId="{C7DAD50F-4EA2-4562-8176-6D005BCD1F4B}" srcOrd="1" destOrd="0" presId="urn:microsoft.com/office/officeart/2005/8/layout/hProcess11"/>
    <dgm:cxn modelId="{A8D706AA-0C32-4E5D-910A-BF0DB799E4DB}" type="presParOf" srcId="{F3694914-BD08-4A86-AD8F-89BDC9D1F971}" destId="{0017952D-274C-4ECE-9274-78F5B116743F}" srcOrd="2" destOrd="0" presId="urn:microsoft.com/office/officeart/2005/8/layout/hProcess11"/>
    <dgm:cxn modelId="{A0ACC4DD-9BCD-4ADD-913D-36205D345AC7}" type="presParOf" srcId="{F98060D0-C1F7-4A70-8620-431074DD460A}" destId="{1784E165-96CC-461A-8DFC-83FE71083059}" srcOrd="5" destOrd="0" presId="urn:microsoft.com/office/officeart/2005/8/layout/hProcess11"/>
    <dgm:cxn modelId="{7CCB131A-CE22-4855-B2E7-72687D582980}" type="presParOf" srcId="{F98060D0-C1F7-4A70-8620-431074DD460A}" destId="{41E19BD1-29FA-4B8E-BE6B-8B9894B866D1}" srcOrd="6" destOrd="0" presId="urn:microsoft.com/office/officeart/2005/8/layout/hProcess11"/>
    <dgm:cxn modelId="{B64C2ACC-3DE2-4898-B1CE-8446268B2856}" type="presParOf" srcId="{41E19BD1-29FA-4B8E-BE6B-8B9894B866D1}" destId="{8EEED9AE-375D-4B73-A738-A24F8F155733}" srcOrd="0" destOrd="0" presId="urn:microsoft.com/office/officeart/2005/8/layout/hProcess11"/>
    <dgm:cxn modelId="{C21867F9-A93A-46FD-BAD6-506A4368665A}" type="presParOf" srcId="{41E19BD1-29FA-4B8E-BE6B-8B9894B866D1}" destId="{C6283A7A-3F5B-4378-9908-F165786ECF07}" srcOrd="1" destOrd="0" presId="urn:microsoft.com/office/officeart/2005/8/layout/hProcess11"/>
    <dgm:cxn modelId="{B6FC921A-AA1A-4B17-9A76-9C2569905684}" type="presParOf" srcId="{41E19BD1-29FA-4B8E-BE6B-8B9894B866D1}" destId="{5E83A900-BD36-4959-BD86-047651364A67}" srcOrd="2" destOrd="0" presId="urn:microsoft.com/office/officeart/2005/8/layout/hProcess11"/>
    <dgm:cxn modelId="{EF2C4F7C-ECC9-4AAF-B697-CD84F2BA68AD}" type="presParOf" srcId="{F98060D0-C1F7-4A70-8620-431074DD460A}" destId="{7ABB34F6-5380-477C-80B0-6942D82C73DF}" srcOrd="7" destOrd="0" presId="urn:microsoft.com/office/officeart/2005/8/layout/hProcess11"/>
    <dgm:cxn modelId="{DA084CB7-FDF8-406C-AEB6-9F6F0D41D095}" type="presParOf" srcId="{F98060D0-C1F7-4A70-8620-431074DD460A}" destId="{14F59691-85A0-4C49-B95A-DD10E6D39AAB}" srcOrd="8" destOrd="0" presId="urn:microsoft.com/office/officeart/2005/8/layout/hProcess11"/>
    <dgm:cxn modelId="{363A1EF4-B0A8-4307-8F11-A62F6FDEEEF9}" type="presParOf" srcId="{14F59691-85A0-4C49-B95A-DD10E6D39AAB}" destId="{05BA6A0A-F433-4C16-A09A-5BB499212FC8}" srcOrd="0" destOrd="0" presId="urn:microsoft.com/office/officeart/2005/8/layout/hProcess11"/>
    <dgm:cxn modelId="{E64FB314-9B1A-45FC-A358-BC717DFC13F1}" type="presParOf" srcId="{14F59691-85A0-4C49-B95A-DD10E6D39AAB}" destId="{367D4936-5E2B-4208-978C-1D1FED676918}" srcOrd="1" destOrd="0" presId="urn:microsoft.com/office/officeart/2005/8/layout/hProcess11"/>
    <dgm:cxn modelId="{FC278691-9F1E-4EF4-BE6D-E52DF63C0F1F}" type="presParOf" srcId="{14F59691-85A0-4C49-B95A-DD10E6D39AAB}" destId="{338457F5-0CCE-4D69-ACCF-9C9CFEC1C6AA}" srcOrd="2" destOrd="0" presId="urn:microsoft.com/office/officeart/2005/8/layout/hProcess11"/>
    <dgm:cxn modelId="{B9C73DDD-FBCC-4932-9995-358B38B96756}" type="presParOf" srcId="{F98060D0-C1F7-4A70-8620-431074DD460A}" destId="{CAEA7623-F743-40A8-A25E-02E087769770}" srcOrd="9" destOrd="0" presId="urn:microsoft.com/office/officeart/2005/8/layout/hProcess11"/>
    <dgm:cxn modelId="{74ECBD32-277D-4B75-8545-9A45FC55141A}" type="presParOf" srcId="{F98060D0-C1F7-4A70-8620-431074DD460A}" destId="{0AACC879-36DA-4907-9146-04854BDC8B3E}" srcOrd="10" destOrd="0" presId="urn:microsoft.com/office/officeart/2005/8/layout/hProcess11"/>
    <dgm:cxn modelId="{C4E97E23-0D73-4626-8A8E-8F95FEA23A48}" type="presParOf" srcId="{0AACC879-36DA-4907-9146-04854BDC8B3E}" destId="{04293D91-9CB8-4B11-954E-EB845C396E09}" srcOrd="0" destOrd="0" presId="urn:microsoft.com/office/officeart/2005/8/layout/hProcess11"/>
    <dgm:cxn modelId="{074E3CD7-C199-4BD0-AE08-ABD39D0436AA}" type="presParOf" srcId="{0AACC879-36DA-4907-9146-04854BDC8B3E}" destId="{F9D18806-B76E-47B3-90E4-B039581321F7}" srcOrd="1" destOrd="0" presId="urn:microsoft.com/office/officeart/2005/8/layout/hProcess11"/>
    <dgm:cxn modelId="{63A59E5D-F093-451E-841B-14C5046C307F}" type="presParOf" srcId="{0AACC879-36DA-4907-9146-04854BDC8B3E}" destId="{0400512D-64C7-4FB1-81D8-705DF222A985}" srcOrd="2" destOrd="0" presId="urn:microsoft.com/office/officeart/2005/8/layout/hProcess11"/>
    <dgm:cxn modelId="{DBF3F02D-8D9C-4FE1-A634-F83ECBE54673}" type="presParOf" srcId="{F98060D0-C1F7-4A70-8620-431074DD460A}" destId="{9EFEBF9A-5E7D-4C8C-8D73-53D7553D9759}" srcOrd="11" destOrd="0" presId="urn:microsoft.com/office/officeart/2005/8/layout/hProcess11"/>
    <dgm:cxn modelId="{DA3E1BED-EDAC-49AB-95F9-4309FFFD4AC9}" type="presParOf" srcId="{F98060D0-C1F7-4A70-8620-431074DD460A}" destId="{146ACA9B-E25A-4893-AB0E-3C618E6E091F}" srcOrd="12" destOrd="0" presId="urn:microsoft.com/office/officeart/2005/8/layout/hProcess11"/>
    <dgm:cxn modelId="{F095B393-FAD3-41C4-A394-9B53062C9706}" type="presParOf" srcId="{146ACA9B-E25A-4893-AB0E-3C618E6E091F}" destId="{2B6D09AD-9E0D-4EAC-A26D-5DBB6C7377C3}" srcOrd="0" destOrd="0" presId="urn:microsoft.com/office/officeart/2005/8/layout/hProcess11"/>
    <dgm:cxn modelId="{80BA3DFF-1631-401D-BFD1-BC2A298DA693}" type="presParOf" srcId="{146ACA9B-E25A-4893-AB0E-3C618E6E091F}" destId="{AB73AF42-9110-4C4B-AC78-A90BC65EE21E}" srcOrd="1" destOrd="0" presId="urn:microsoft.com/office/officeart/2005/8/layout/hProcess11"/>
    <dgm:cxn modelId="{DAAE4F33-BE03-42F7-98B4-25DCCFA59E6D}" type="presParOf" srcId="{146ACA9B-E25A-4893-AB0E-3C618E6E091F}" destId="{D5E501DD-6561-440D-ABD6-BE2DAF6A53E8}" srcOrd="2" destOrd="0" presId="urn:microsoft.com/office/officeart/2005/8/layout/hProcess11"/>
    <dgm:cxn modelId="{3A14E232-B9E6-4E62-9B2F-820DB1CD1285}" type="presParOf" srcId="{F98060D0-C1F7-4A70-8620-431074DD460A}" destId="{F9BFB084-78B1-4DF9-9690-30A55BC0F095}" srcOrd="13" destOrd="0" presId="urn:microsoft.com/office/officeart/2005/8/layout/hProcess11"/>
    <dgm:cxn modelId="{DEC38F87-B8C3-431C-8DBB-70800FAE0622}" type="presParOf" srcId="{F98060D0-C1F7-4A70-8620-431074DD460A}" destId="{9ACD22B3-B8E8-449D-BAA1-8F174E74565F}" srcOrd="14" destOrd="0" presId="urn:microsoft.com/office/officeart/2005/8/layout/hProcess11"/>
    <dgm:cxn modelId="{A0024098-CD4B-4FA9-8617-92D374714A17}" type="presParOf" srcId="{9ACD22B3-B8E8-449D-BAA1-8F174E74565F}" destId="{F0B12681-1B20-49A1-9F55-75A679730B97}" srcOrd="0" destOrd="0" presId="urn:microsoft.com/office/officeart/2005/8/layout/hProcess11"/>
    <dgm:cxn modelId="{61F9062E-3647-4721-90A6-5EB1AEEECAD7}" type="presParOf" srcId="{9ACD22B3-B8E8-449D-BAA1-8F174E74565F}" destId="{6BD1A213-8B13-4620-B72D-A872737CE8B0}" srcOrd="1" destOrd="0" presId="urn:microsoft.com/office/officeart/2005/8/layout/hProcess11"/>
    <dgm:cxn modelId="{919C200C-E8C3-4EC3-B2A5-E370FF8830FD}" type="presParOf" srcId="{9ACD22B3-B8E8-449D-BAA1-8F174E74565F}" destId="{23D989AF-CE1E-4945-996B-16D5FCE949B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CEAFB6-43AD-4514-ADAF-9F8B82E5D37D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79036721-86D6-4EBD-B6D8-838387F22E98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  <a:latin typeface="Tw Cen MT" panose="020B0602020104020603" pitchFamily="34" charset="0"/>
            </a:rPr>
            <a:t>INTEGRAR</a:t>
          </a:r>
        </a:p>
      </dgm:t>
    </dgm:pt>
    <dgm:pt modelId="{EE45ADDC-5A48-409B-8D35-70116CD1BF7B}" type="parTrans" cxnId="{238D857E-F5B8-4AC9-A7D7-2ACEE338F0EA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3E33FD26-5295-4EDF-8C4D-EE4829315062}" type="sibTrans" cxnId="{238D857E-F5B8-4AC9-A7D7-2ACEE338F0EA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88925223-6DE2-41D6-83DB-75BB0D467A34}">
      <dgm:prSet phldrT="[Texto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s-ES" b="1" dirty="0">
              <a:solidFill>
                <a:schemeClr val="tx1"/>
              </a:solidFill>
              <a:latin typeface="Tw Cen MT" panose="020B0602020104020603" pitchFamily="34" charset="0"/>
            </a:rPr>
            <a:t>ORGANIZAR</a:t>
          </a:r>
        </a:p>
      </dgm:t>
    </dgm:pt>
    <dgm:pt modelId="{9D200936-2A61-4E83-AFDF-2CFA7C9CE972}" type="parTrans" cxnId="{FE96906C-54DC-456B-AD5E-76115C69489F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2A0D9141-590B-4A23-9652-BDCAFCCC51FE}" type="sibTrans" cxnId="{FE96906C-54DC-456B-AD5E-76115C69489F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BD357848-3975-4748-B0C2-5E2678834E7A}">
      <dgm:prSet phldrT="[Texto]"/>
      <dgm:spPr/>
      <dgm:t>
        <a:bodyPr/>
        <a:lstStyle/>
        <a:p>
          <a:r>
            <a:rPr lang="es-ES" b="1" dirty="0">
              <a:solidFill>
                <a:schemeClr val="tx1"/>
              </a:solidFill>
              <a:latin typeface="Tw Cen MT" panose="020B0602020104020603" pitchFamily="34" charset="0"/>
            </a:rPr>
            <a:t>RECOMPENSAR</a:t>
          </a:r>
        </a:p>
      </dgm:t>
    </dgm:pt>
    <dgm:pt modelId="{024A3B36-5CF2-4722-A0B9-234428FCD3E3}" type="parTrans" cxnId="{578666C4-27BE-414A-A9F2-CA490506CB4D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E16C1930-067D-4DBE-9869-C3BB3AF5B6C1}" type="sibTrans" cxnId="{578666C4-27BE-414A-A9F2-CA490506CB4D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9BF7F483-8999-4CB1-9F03-CD6EBCE48DD0}">
      <dgm:prSet phldrT="[Texto]"/>
      <dgm:spPr>
        <a:solidFill>
          <a:srgbClr val="00FFFF"/>
        </a:solidFill>
      </dgm:spPr>
      <dgm:t>
        <a:bodyPr/>
        <a:lstStyle/>
        <a:p>
          <a:r>
            <a:rPr lang="es-ES" b="1" dirty="0">
              <a:solidFill>
                <a:schemeClr val="tx1"/>
              </a:solidFill>
              <a:latin typeface="Tw Cen MT" panose="020B0602020104020603" pitchFamily="34" charset="0"/>
            </a:rPr>
            <a:t>DESARROLLAR</a:t>
          </a:r>
        </a:p>
      </dgm:t>
    </dgm:pt>
    <dgm:pt modelId="{C915456B-E932-4950-8C4D-F5036D6E99CB}" type="parTrans" cxnId="{300C6594-0A0E-45ED-A4E5-7A61A067B202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A4F61975-4BCB-4165-839C-9D9E53A4E3F0}" type="sibTrans" cxnId="{300C6594-0A0E-45ED-A4E5-7A61A067B202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D614A725-3CCA-4C85-BBB1-78B0AC880DC1}">
      <dgm:prSet phldrT="[Texto]"/>
      <dgm:spPr>
        <a:solidFill>
          <a:srgbClr val="00FF00"/>
        </a:solidFill>
      </dgm:spPr>
      <dgm:t>
        <a:bodyPr/>
        <a:lstStyle/>
        <a:p>
          <a:r>
            <a:rPr lang="es-ES" b="1" dirty="0">
              <a:solidFill>
                <a:schemeClr val="tx1"/>
              </a:solidFill>
              <a:latin typeface="Tw Cen MT" panose="020B0602020104020603" pitchFamily="34" charset="0"/>
            </a:rPr>
            <a:t>RETENER</a:t>
          </a:r>
        </a:p>
      </dgm:t>
    </dgm:pt>
    <dgm:pt modelId="{F00EE8A0-3E23-49E9-BB85-09F812565435}" type="parTrans" cxnId="{6AF4BAC3-5D20-484E-BF3F-8DD213407B7A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4F245597-64B4-4A2E-8F02-EF97937D1684}" type="sibTrans" cxnId="{6AF4BAC3-5D20-484E-BF3F-8DD213407B7A}">
      <dgm:prSet/>
      <dgm:spPr/>
      <dgm:t>
        <a:bodyPr/>
        <a:lstStyle/>
        <a:p>
          <a:endParaRPr lang="es-ES" b="1">
            <a:solidFill>
              <a:schemeClr val="tx1"/>
            </a:solidFill>
            <a:latin typeface="Tw Cen MT" panose="020B0602020104020603" pitchFamily="34" charset="0"/>
          </a:endParaRPr>
        </a:p>
      </dgm:t>
    </dgm:pt>
    <dgm:pt modelId="{055386C9-DA18-401E-9F8C-DA39C74A2CA7}" type="pres">
      <dgm:prSet presAssocID="{FDCEAFB6-43AD-4514-ADAF-9F8B82E5D37D}" presName="Name0" presStyleCnt="0">
        <dgm:presLayoutVars>
          <dgm:dir/>
          <dgm:animLvl val="lvl"/>
          <dgm:resizeHandles val="exact"/>
        </dgm:presLayoutVars>
      </dgm:prSet>
      <dgm:spPr/>
    </dgm:pt>
    <dgm:pt modelId="{3D73D1F3-CB1A-4BB2-8AD4-8C65C130A6D9}" type="pres">
      <dgm:prSet presAssocID="{79036721-86D6-4EBD-B6D8-838387F22E98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517219-3B8F-4F77-AA8D-1F43F6EB9905}" type="pres">
      <dgm:prSet presAssocID="{3E33FD26-5295-4EDF-8C4D-EE4829315062}" presName="parTxOnlySpace" presStyleCnt="0"/>
      <dgm:spPr/>
    </dgm:pt>
    <dgm:pt modelId="{27148818-0590-4473-BF64-02548A1018C6}" type="pres">
      <dgm:prSet presAssocID="{88925223-6DE2-41D6-83DB-75BB0D467A34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76BCB0-CE1F-4D06-844C-D5F30FC18CFB}" type="pres">
      <dgm:prSet presAssocID="{2A0D9141-590B-4A23-9652-BDCAFCCC51FE}" presName="parTxOnlySpace" presStyleCnt="0"/>
      <dgm:spPr/>
    </dgm:pt>
    <dgm:pt modelId="{7860F40A-FBB5-4B4F-BE53-D72918DAAE21}" type="pres">
      <dgm:prSet presAssocID="{BD357848-3975-4748-B0C2-5E2678834E7A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A038ED-8C6A-4465-83EF-B011A884F0D5}" type="pres">
      <dgm:prSet presAssocID="{E16C1930-067D-4DBE-9869-C3BB3AF5B6C1}" presName="parTxOnlySpace" presStyleCnt="0"/>
      <dgm:spPr/>
    </dgm:pt>
    <dgm:pt modelId="{BCC97BE1-4CE4-41E1-870A-848460D1DDFB}" type="pres">
      <dgm:prSet presAssocID="{9BF7F483-8999-4CB1-9F03-CD6EBCE48DD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A6C435-8C9F-42FB-9AE6-6B9C118980C9}" type="pres">
      <dgm:prSet presAssocID="{A4F61975-4BCB-4165-839C-9D9E53A4E3F0}" presName="parTxOnlySpace" presStyleCnt="0"/>
      <dgm:spPr/>
    </dgm:pt>
    <dgm:pt modelId="{2071464E-0EDB-4BF6-82AE-D23565A382BD}" type="pres">
      <dgm:prSet presAssocID="{D614A725-3CCA-4C85-BBB1-78B0AC880DC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F857983-3072-4DAC-A734-07156F6E2854}" type="presOf" srcId="{79036721-86D6-4EBD-B6D8-838387F22E98}" destId="{3D73D1F3-CB1A-4BB2-8AD4-8C65C130A6D9}" srcOrd="0" destOrd="0" presId="urn:microsoft.com/office/officeart/2005/8/layout/chevron1"/>
    <dgm:cxn modelId="{578666C4-27BE-414A-A9F2-CA490506CB4D}" srcId="{FDCEAFB6-43AD-4514-ADAF-9F8B82E5D37D}" destId="{BD357848-3975-4748-B0C2-5E2678834E7A}" srcOrd="2" destOrd="0" parTransId="{024A3B36-5CF2-4722-A0B9-234428FCD3E3}" sibTransId="{E16C1930-067D-4DBE-9869-C3BB3AF5B6C1}"/>
    <dgm:cxn modelId="{2DEDFA84-F333-40AC-BE77-9232F23B9416}" type="presOf" srcId="{BD357848-3975-4748-B0C2-5E2678834E7A}" destId="{7860F40A-FBB5-4B4F-BE53-D72918DAAE21}" srcOrd="0" destOrd="0" presId="urn:microsoft.com/office/officeart/2005/8/layout/chevron1"/>
    <dgm:cxn modelId="{DE463C75-A0C8-4BB0-A089-5557E4EC93C3}" type="presOf" srcId="{88925223-6DE2-41D6-83DB-75BB0D467A34}" destId="{27148818-0590-4473-BF64-02548A1018C6}" srcOrd="0" destOrd="0" presId="urn:microsoft.com/office/officeart/2005/8/layout/chevron1"/>
    <dgm:cxn modelId="{02BC7ACB-324F-4F6F-AE01-B24454A44E37}" type="presOf" srcId="{FDCEAFB6-43AD-4514-ADAF-9F8B82E5D37D}" destId="{055386C9-DA18-401E-9F8C-DA39C74A2CA7}" srcOrd="0" destOrd="0" presId="urn:microsoft.com/office/officeart/2005/8/layout/chevron1"/>
    <dgm:cxn modelId="{238D857E-F5B8-4AC9-A7D7-2ACEE338F0EA}" srcId="{FDCEAFB6-43AD-4514-ADAF-9F8B82E5D37D}" destId="{79036721-86D6-4EBD-B6D8-838387F22E98}" srcOrd="0" destOrd="0" parTransId="{EE45ADDC-5A48-409B-8D35-70116CD1BF7B}" sibTransId="{3E33FD26-5295-4EDF-8C4D-EE4829315062}"/>
    <dgm:cxn modelId="{FE96906C-54DC-456B-AD5E-76115C69489F}" srcId="{FDCEAFB6-43AD-4514-ADAF-9F8B82E5D37D}" destId="{88925223-6DE2-41D6-83DB-75BB0D467A34}" srcOrd="1" destOrd="0" parTransId="{9D200936-2A61-4E83-AFDF-2CFA7C9CE972}" sibTransId="{2A0D9141-590B-4A23-9652-BDCAFCCC51FE}"/>
    <dgm:cxn modelId="{22EF2873-2CB2-458E-A86B-3F0E3FE8A08D}" type="presOf" srcId="{D614A725-3CCA-4C85-BBB1-78B0AC880DC1}" destId="{2071464E-0EDB-4BF6-82AE-D23565A382BD}" srcOrd="0" destOrd="0" presId="urn:microsoft.com/office/officeart/2005/8/layout/chevron1"/>
    <dgm:cxn modelId="{E2745F3F-7A15-4707-ABE0-E94E446C9449}" type="presOf" srcId="{9BF7F483-8999-4CB1-9F03-CD6EBCE48DD0}" destId="{BCC97BE1-4CE4-41E1-870A-848460D1DDFB}" srcOrd="0" destOrd="0" presId="urn:microsoft.com/office/officeart/2005/8/layout/chevron1"/>
    <dgm:cxn modelId="{6AF4BAC3-5D20-484E-BF3F-8DD213407B7A}" srcId="{FDCEAFB6-43AD-4514-ADAF-9F8B82E5D37D}" destId="{D614A725-3CCA-4C85-BBB1-78B0AC880DC1}" srcOrd="4" destOrd="0" parTransId="{F00EE8A0-3E23-49E9-BB85-09F812565435}" sibTransId="{4F245597-64B4-4A2E-8F02-EF97937D1684}"/>
    <dgm:cxn modelId="{300C6594-0A0E-45ED-A4E5-7A61A067B202}" srcId="{FDCEAFB6-43AD-4514-ADAF-9F8B82E5D37D}" destId="{9BF7F483-8999-4CB1-9F03-CD6EBCE48DD0}" srcOrd="3" destOrd="0" parTransId="{C915456B-E932-4950-8C4D-F5036D6E99CB}" sibTransId="{A4F61975-4BCB-4165-839C-9D9E53A4E3F0}"/>
    <dgm:cxn modelId="{68428F34-1F73-4A36-8867-6F05B3AFFFF4}" type="presParOf" srcId="{055386C9-DA18-401E-9F8C-DA39C74A2CA7}" destId="{3D73D1F3-CB1A-4BB2-8AD4-8C65C130A6D9}" srcOrd="0" destOrd="0" presId="urn:microsoft.com/office/officeart/2005/8/layout/chevron1"/>
    <dgm:cxn modelId="{AF62F65D-ABAE-4CFE-8286-C59BA1DF5C35}" type="presParOf" srcId="{055386C9-DA18-401E-9F8C-DA39C74A2CA7}" destId="{06517219-3B8F-4F77-AA8D-1F43F6EB9905}" srcOrd="1" destOrd="0" presId="urn:microsoft.com/office/officeart/2005/8/layout/chevron1"/>
    <dgm:cxn modelId="{ABB723C2-DB22-4EDE-971D-1F53B962368C}" type="presParOf" srcId="{055386C9-DA18-401E-9F8C-DA39C74A2CA7}" destId="{27148818-0590-4473-BF64-02548A1018C6}" srcOrd="2" destOrd="0" presId="urn:microsoft.com/office/officeart/2005/8/layout/chevron1"/>
    <dgm:cxn modelId="{F9437C55-C363-4EE1-B686-44F03F605F2B}" type="presParOf" srcId="{055386C9-DA18-401E-9F8C-DA39C74A2CA7}" destId="{F376BCB0-CE1F-4D06-844C-D5F30FC18CFB}" srcOrd="3" destOrd="0" presId="urn:microsoft.com/office/officeart/2005/8/layout/chevron1"/>
    <dgm:cxn modelId="{786DB47D-329A-4674-9155-B85400541873}" type="presParOf" srcId="{055386C9-DA18-401E-9F8C-DA39C74A2CA7}" destId="{7860F40A-FBB5-4B4F-BE53-D72918DAAE21}" srcOrd="4" destOrd="0" presId="urn:microsoft.com/office/officeart/2005/8/layout/chevron1"/>
    <dgm:cxn modelId="{6B293739-B5DB-40E6-925F-EFE354138B4B}" type="presParOf" srcId="{055386C9-DA18-401E-9F8C-DA39C74A2CA7}" destId="{5FA038ED-8C6A-4465-83EF-B011A884F0D5}" srcOrd="5" destOrd="0" presId="urn:microsoft.com/office/officeart/2005/8/layout/chevron1"/>
    <dgm:cxn modelId="{84F0A3E3-409D-4C00-9918-6A5EC053E0BE}" type="presParOf" srcId="{055386C9-DA18-401E-9F8C-DA39C74A2CA7}" destId="{BCC97BE1-4CE4-41E1-870A-848460D1DDFB}" srcOrd="6" destOrd="0" presId="urn:microsoft.com/office/officeart/2005/8/layout/chevron1"/>
    <dgm:cxn modelId="{E6D8F9B3-00BB-4DC2-9316-4480A908A56F}" type="presParOf" srcId="{055386C9-DA18-401E-9F8C-DA39C74A2CA7}" destId="{33A6C435-8C9F-42FB-9AE6-6B9C118980C9}" srcOrd="7" destOrd="0" presId="urn:microsoft.com/office/officeart/2005/8/layout/chevron1"/>
    <dgm:cxn modelId="{88A67811-2275-4FE8-B13D-032DC4B9645B}" type="presParOf" srcId="{055386C9-DA18-401E-9F8C-DA39C74A2CA7}" destId="{2071464E-0EDB-4BF6-82AE-D23565A382B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E9B7F-7F60-470E-8B88-7DB2906415F5}">
      <dsp:nvSpPr>
        <dsp:cNvPr id="0" name=""/>
        <dsp:cNvSpPr/>
      </dsp:nvSpPr>
      <dsp:spPr>
        <a:xfrm>
          <a:off x="0" y="1360712"/>
          <a:ext cx="12131040" cy="1814282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98F16-DE60-4C9D-B37C-01061E49F8B6}">
      <dsp:nvSpPr>
        <dsp:cNvPr id="0" name=""/>
        <dsp:cNvSpPr/>
      </dsp:nvSpPr>
      <dsp:spPr>
        <a:xfrm>
          <a:off x="3544" y="36961"/>
          <a:ext cx="1348446" cy="166643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400" kern="1200" dirty="0">
              <a:latin typeface="Tw Cen MT" panose="020B0602020104020603" pitchFamily="34" charset="0"/>
            </a:rPr>
            <a:t>Ajuste de  manuales de puestos (por cada área).</a:t>
          </a:r>
          <a:endParaRPr lang="es-ES" sz="1400" kern="1200" dirty="0">
            <a:latin typeface="Tw Cen MT" panose="020B0602020104020603" pitchFamily="34" charset="0"/>
          </a:endParaRPr>
        </a:p>
      </dsp:txBody>
      <dsp:txXfrm>
        <a:off x="3544" y="36961"/>
        <a:ext cx="1348446" cy="1666436"/>
      </dsp:txXfrm>
    </dsp:sp>
    <dsp:sp modelId="{62CB07BC-46C9-46A9-817F-1B5A57E3AA41}">
      <dsp:nvSpPr>
        <dsp:cNvPr id="0" name=""/>
        <dsp:cNvSpPr/>
      </dsp:nvSpPr>
      <dsp:spPr>
        <a:xfrm>
          <a:off x="450982" y="2004106"/>
          <a:ext cx="453570" cy="453570"/>
        </a:xfrm>
        <a:prstGeom prst="ellipse">
          <a:avLst/>
        </a:prstGeom>
        <a:solidFill>
          <a:srgbClr val="66CC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105377-732A-4260-B2C6-C5962C7EA03E}">
      <dsp:nvSpPr>
        <dsp:cNvPr id="0" name=""/>
        <dsp:cNvSpPr/>
      </dsp:nvSpPr>
      <dsp:spPr>
        <a:xfrm>
          <a:off x="1399969" y="2721424"/>
          <a:ext cx="1764809" cy="181428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1400" kern="1200" dirty="0">
              <a:latin typeface="Tw Cen MT" panose="020B0602020104020603" pitchFamily="34" charset="0"/>
            </a:rPr>
            <a:t>Revisión y Socialización interna (Sub-Gerentes, Jefes de División  y Unidades Técnicas)</a:t>
          </a:r>
          <a:endParaRPr lang="es-ES" sz="1400" kern="1200" dirty="0">
            <a:latin typeface="Tw Cen MT" panose="020B0602020104020603" pitchFamily="34" charset="0"/>
          </a:endParaRPr>
        </a:p>
      </dsp:txBody>
      <dsp:txXfrm>
        <a:off x="1399969" y="2721424"/>
        <a:ext cx="1764809" cy="1814282"/>
      </dsp:txXfrm>
    </dsp:sp>
    <dsp:sp modelId="{DC9B2896-486B-45D7-B1AC-04BB05584148}">
      <dsp:nvSpPr>
        <dsp:cNvPr id="0" name=""/>
        <dsp:cNvSpPr/>
      </dsp:nvSpPr>
      <dsp:spPr>
        <a:xfrm>
          <a:off x="2055589" y="2041068"/>
          <a:ext cx="453570" cy="453570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92C93B-791C-4527-9F02-5E9C14B1AD7B}">
      <dsp:nvSpPr>
        <dsp:cNvPr id="0" name=""/>
        <dsp:cNvSpPr/>
      </dsp:nvSpPr>
      <dsp:spPr>
        <a:xfrm>
          <a:off x="3212758" y="0"/>
          <a:ext cx="1699557" cy="181428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latin typeface="Tw Cen MT" panose="020B0602020104020603" pitchFamily="34" charset="0"/>
            </a:rPr>
            <a:t>Verificación de competencias profesionales (si aplica)</a:t>
          </a:r>
        </a:p>
      </dsp:txBody>
      <dsp:txXfrm>
        <a:off x="3212758" y="0"/>
        <a:ext cx="1699557" cy="1814282"/>
      </dsp:txXfrm>
    </dsp:sp>
    <dsp:sp modelId="{C7DAD50F-4EA2-4562-8176-6D005BCD1F4B}">
      <dsp:nvSpPr>
        <dsp:cNvPr id="0" name=""/>
        <dsp:cNvSpPr/>
      </dsp:nvSpPr>
      <dsp:spPr>
        <a:xfrm>
          <a:off x="3835752" y="2041068"/>
          <a:ext cx="453570" cy="4535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EED9AE-375D-4B73-A738-A24F8F155733}">
      <dsp:nvSpPr>
        <dsp:cNvPr id="0" name=""/>
        <dsp:cNvSpPr/>
      </dsp:nvSpPr>
      <dsp:spPr>
        <a:xfrm>
          <a:off x="4960296" y="2721424"/>
          <a:ext cx="959584" cy="181428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latin typeface="Tw Cen MT" panose="020B0602020104020603" pitchFamily="34" charset="0"/>
            </a:rPr>
            <a:t>Puesta en marcha  División de Beneficios</a:t>
          </a:r>
        </a:p>
      </dsp:txBody>
      <dsp:txXfrm>
        <a:off x="4960296" y="2721424"/>
        <a:ext cx="959584" cy="1814282"/>
      </dsp:txXfrm>
    </dsp:sp>
    <dsp:sp modelId="{C6283A7A-3F5B-4378-9908-F165786ECF07}">
      <dsp:nvSpPr>
        <dsp:cNvPr id="0" name=""/>
        <dsp:cNvSpPr/>
      </dsp:nvSpPr>
      <dsp:spPr>
        <a:xfrm>
          <a:off x="5213302" y="2041068"/>
          <a:ext cx="453570" cy="45357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BA6A0A-F433-4C16-A09A-5BB499212FC8}">
      <dsp:nvSpPr>
        <dsp:cNvPr id="0" name=""/>
        <dsp:cNvSpPr/>
      </dsp:nvSpPr>
      <dsp:spPr>
        <a:xfrm>
          <a:off x="5967859" y="0"/>
          <a:ext cx="959584" cy="181428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latin typeface="Tw Cen MT" panose="020B0602020104020603" pitchFamily="34" charset="0"/>
            </a:rPr>
            <a:t>Puesta en marcha  División de Control Financiero</a:t>
          </a:r>
        </a:p>
      </dsp:txBody>
      <dsp:txXfrm>
        <a:off x="5967859" y="0"/>
        <a:ext cx="959584" cy="1814282"/>
      </dsp:txXfrm>
    </dsp:sp>
    <dsp:sp modelId="{367D4936-5E2B-4208-978C-1D1FED676918}">
      <dsp:nvSpPr>
        <dsp:cNvPr id="0" name=""/>
        <dsp:cNvSpPr/>
      </dsp:nvSpPr>
      <dsp:spPr>
        <a:xfrm>
          <a:off x="6220866" y="2041068"/>
          <a:ext cx="453570" cy="45357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293D91-9CB8-4B11-954E-EB845C396E09}">
      <dsp:nvSpPr>
        <dsp:cNvPr id="0" name=""/>
        <dsp:cNvSpPr/>
      </dsp:nvSpPr>
      <dsp:spPr>
        <a:xfrm>
          <a:off x="6975422" y="2721424"/>
          <a:ext cx="959584" cy="181428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latin typeface="Tw Cen MT" panose="020B0602020104020603" pitchFamily="34" charset="0"/>
            </a:rPr>
            <a:t>Puesta en marcha  División Administración de Fondos Especiales </a:t>
          </a:r>
        </a:p>
      </dsp:txBody>
      <dsp:txXfrm>
        <a:off x="6975422" y="2721424"/>
        <a:ext cx="959584" cy="1814282"/>
      </dsp:txXfrm>
    </dsp:sp>
    <dsp:sp modelId="{F9D18806-B76E-47B3-90E4-B039581321F7}">
      <dsp:nvSpPr>
        <dsp:cNvPr id="0" name=""/>
        <dsp:cNvSpPr/>
      </dsp:nvSpPr>
      <dsp:spPr>
        <a:xfrm>
          <a:off x="7228429" y="2041068"/>
          <a:ext cx="453570" cy="4535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6D09AD-9E0D-4EAC-A26D-5DBB6C7377C3}">
      <dsp:nvSpPr>
        <dsp:cNvPr id="0" name=""/>
        <dsp:cNvSpPr/>
      </dsp:nvSpPr>
      <dsp:spPr>
        <a:xfrm>
          <a:off x="7982986" y="0"/>
          <a:ext cx="1527446" cy="181428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>
              <a:latin typeface="Tw Cen MT" panose="020B0602020104020603" pitchFamily="34" charset="0"/>
            </a:rPr>
            <a:t>Puesta en marcha de División de Atención Integral del Afiliado</a:t>
          </a:r>
          <a:endParaRPr lang="es-ES" sz="1400" kern="1200" dirty="0">
            <a:latin typeface="Tw Cen MT" panose="020B0602020104020603" pitchFamily="34" charset="0"/>
          </a:endParaRPr>
        </a:p>
      </dsp:txBody>
      <dsp:txXfrm>
        <a:off x="7982986" y="0"/>
        <a:ext cx="1527446" cy="1814282"/>
      </dsp:txXfrm>
    </dsp:sp>
    <dsp:sp modelId="{AB73AF42-9110-4C4B-AC78-A90BC65EE21E}">
      <dsp:nvSpPr>
        <dsp:cNvPr id="0" name=""/>
        <dsp:cNvSpPr/>
      </dsp:nvSpPr>
      <dsp:spPr>
        <a:xfrm>
          <a:off x="8519924" y="2041068"/>
          <a:ext cx="453570" cy="45357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B12681-1B20-49A1-9F55-75A679730B97}">
      <dsp:nvSpPr>
        <dsp:cNvPr id="0" name=""/>
        <dsp:cNvSpPr/>
      </dsp:nvSpPr>
      <dsp:spPr>
        <a:xfrm>
          <a:off x="9558412" y="2721424"/>
          <a:ext cx="1355978" cy="181428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latin typeface="Tw Cen MT" panose="020B0602020104020603" pitchFamily="34" charset="0"/>
            </a:rPr>
            <a:t>Retroalimentación de cambios en estructura</a:t>
          </a:r>
        </a:p>
      </dsp:txBody>
      <dsp:txXfrm>
        <a:off x="9558412" y="2721424"/>
        <a:ext cx="1355978" cy="1814282"/>
      </dsp:txXfrm>
    </dsp:sp>
    <dsp:sp modelId="{6BD1A213-8B13-4620-B72D-A872737CE8B0}">
      <dsp:nvSpPr>
        <dsp:cNvPr id="0" name=""/>
        <dsp:cNvSpPr/>
      </dsp:nvSpPr>
      <dsp:spPr>
        <a:xfrm>
          <a:off x="10009616" y="2041068"/>
          <a:ext cx="453570" cy="45357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73D1F3-CB1A-4BB2-8AD4-8C65C130A6D9}">
      <dsp:nvSpPr>
        <dsp:cNvPr id="0" name=""/>
        <dsp:cNvSpPr/>
      </dsp:nvSpPr>
      <dsp:spPr>
        <a:xfrm>
          <a:off x="2849" y="0"/>
          <a:ext cx="2536064" cy="45273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>
              <a:solidFill>
                <a:schemeClr val="tx1"/>
              </a:solidFill>
              <a:latin typeface="Tw Cen MT" panose="020B0602020104020603" pitchFamily="34" charset="0"/>
            </a:rPr>
            <a:t>INTEGRAR</a:t>
          </a:r>
        </a:p>
      </dsp:txBody>
      <dsp:txXfrm>
        <a:off x="229217" y="0"/>
        <a:ext cx="2083329" cy="452735"/>
      </dsp:txXfrm>
    </dsp:sp>
    <dsp:sp modelId="{27148818-0590-4473-BF64-02548A1018C6}">
      <dsp:nvSpPr>
        <dsp:cNvPr id="0" name=""/>
        <dsp:cNvSpPr/>
      </dsp:nvSpPr>
      <dsp:spPr>
        <a:xfrm>
          <a:off x="2285307" y="0"/>
          <a:ext cx="2536064" cy="452735"/>
        </a:xfrm>
        <a:prstGeom prst="chevron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>
              <a:solidFill>
                <a:schemeClr val="tx1"/>
              </a:solidFill>
              <a:latin typeface="Tw Cen MT" panose="020B0602020104020603" pitchFamily="34" charset="0"/>
            </a:rPr>
            <a:t>ORGANIZAR</a:t>
          </a:r>
        </a:p>
      </dsp:txBody>
      <dsp:txXfrm>
        <a:off x="2511675" y="0"/>
        <a:ext cx="2083329" cy="452735"/>
      </dsp:txXfrm>
    </dsp:sp>
    <dsp:sp modelId="{7860F40A-FBB5-4B4F-BE53-D72918DAAE21}">
      <dsp:nvSpPr>
        <dsp:cNvPr id="0" name=""/>
        <dsp:cNvSpPr/>
      </dsp:nvSpPr>
      <dsp:spPr>
        <a:xfrm>
          <a:off x="4567765" y="0"/>
          <a:ext cx="2536064" cy="45273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>
              <a:solidFill>
                <a:schemeClr val="tx1"/>
              </a:solidFill>
              <a:latin typeface="Tw Cen MT" panose="020B0602020104020603" pitchFamily="34" charset="0"/>
            </a:rPr>
            <a:t>RECOMPENSAR</a:t>
          </a:r>
        </a:p>
      </dsp:txBody>
      <dsp:txXfrm>
        <a:off x="4794133" y="0"/>
        <a:ext cx="2083329" cy="452735"/>
      </dsp:txXfrm>
    </dsp:sp>
    <dsp:sp modelId="{BCC97BE1-4CE4-41E1-870A-848460D1DDFB}">
      <dsp:nvSpPr>
        <dsp:cNvPr id="0" name=""/>
        <dsp:cNvSpPr/>
      </dsp:nvSpPr>
      <dsp:spPr>
        <a:xfrm>
          <a:off x="6850223" y="0"/>
          <a:ext cx="2536064" cy="452735"/>
        </a:xfrm>
        <a:prstGeom prst="chevron">
          <a:avLst/>
        </a:prstGeom>
        <a:solidFill>
          <a:srgbClr val="00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>
              <a:solidFill>
                <a:schemeClr val="tx1"/>
              </a:solidFill>
              <a:latin typeface="Tw Cen MT" panose="020B0602020104020603" pitchFamily="34" charset="0"/>
            </a:rPr>
            <a:t>DESARROLLAR</a:t>
          </a:r>
        </a:p>
      </dsp:txBody>
      <dsp:txXfrm>
        <a:off x="7076591" y="0"/>
        <a:ext cx="2083329" cy="452735"/>
      </dsp:txXfrm>
    </dsp:sp>
    <dsp:sp modelId="{2071464E-0EDB-4BF6-82AE-D23565A382BD}">
      <dsp:nvSpPr>
        <dsp:cNvPr id="0" name=""/>
        <dsp:cNvSpPr/>
      </dsp:nvSpPr>
      <dsp:spPr>
        <a:xfrm>
          <a:off x="9132681" y="0"/>
          <a:ext cx="2536064" cy="452735"/>
        </a:xfrm>
        <a:prstGeom prst="chevron">
          <a:avLst/>
        </a:prstGeom>
        <a:solidFill>
          <a:srgbClr val="00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>
              <a:solidFill>
                <a:schemeClr val="tx1"/>
              </a:solidFill>
              <a:latin typeface="Tw Cen MT" panose="020B0602020104020603" pitchFamily="34" charset="0"/>
            </a:rPr>
            <a:t>RETENER</a:t>
          </a:r>
        </a:p>
      </dsp:txBody>
      <dsp:txXfrm>
        <a:off x="9359049" y="0"/>
        <a:ext cx="2083329" cy="452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8344A-7502-47B4-9D99-4A818D5A42CE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5FE36-2F8A-46C5-9FD2-0712AD98CCC0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919528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47722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2747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687457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6658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65301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96240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654333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48343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52499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44446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7682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HN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27176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HN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HN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46CD-1F77-4D66-9C63-E6E333B6EEB3}" type="datetimeFigureOut">
              <a:rPr lang="es-HN" smtClean="0"/>
              <a:t>30/10/2018</a:t>
            </a:fld>
            <a:endParaRPr lang="es-HN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HN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381B0-9007-477C-B5C5-3E8B7ED8AA9C}" type="slidenum">
              <a:rPr lang="es-HN" smtClean="0"/>
              <a:t>‹Nº›</a:t>
            </a:fld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129261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H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890" y="354652"/>
            <a:ext cx="4815895" cy="316835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119215" y="4913530"/>
            <a:ext cx="84603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>
                <a:ln w="0"/>
                <a:solidFill>
                  <a:srgbClr val="170779"/>
                </a:solidFill>
                <a:effectLst>
                  <a:outerShdw blurRad="50800" dist="38100" dir="5400000" algn="t" rotWithShape="0">
                    <a:srgbClr val="FFFF00">
                      <a:alpha val="40000"/>
                    </a:srgbClr>
                  </a:outerShdw>
                </a:effectLst>
              </a:rPr>
              <a:t>PERSPECTIVA DE INNOVACIÓN Y APRENDIZAJE</a:t>
            </a:r>
            <a:endParaRPr lang="es-ES" sz="5400" b="0" cap="none" spc="0" dirty="0">
              <a:ln w="0"/>
              <a:solidFill>
                <a:srgbClr val="170779"/>
              </a:solidFill>
              <a:effectLst>
                <a:outerShdw blurRad="50800" dist="38100" dir="5400000" algn="t" rotWithShape="0">
                  <a:srgbClr val="FFFF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73" y="79048"/>
            <a:ext cx="2610899" cy="6699903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435573" y="5768411"/>
            <a:ext cx="2529818" cy="75203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29260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 flipV="1">
            <a:off x="859109" y="1753591"/>
            <a:ext cx="9467850" cy="1683066"/>
          </a:xfrm>
          <a:prstGeom prst="line">
            <a:avLst/>
          </a:prstGeom>
          <a:ln w="762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1251756" y="4745318"/>
            <a:ext cx="1057278" cy="207458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10" name="Pentágono 9"/>
          <p:cNvSpPr/>
          <p:nvPr/>
        </p:nvSpPr>
        <p:spPr>
          <a:xfrm rot="16200000">
            <a:off x="1085248" y="3540226"/>
            <a:ext cx="1390297" cy="1057279"/>
          </a:xfrm>
          <a:prstGeom prst="homePlate">
            <a:avLst/>
          </a:prstGeom>
          <a:gradFill flip="none" rotWithShape="1">
            <a:gsLst>
              <a:gs pos="0">
                <a:srgbClr val="00CC00">
                  <a:shade val="30000"/>
                  <a:satMod val="115000"/>
                </a:srgbClr>
              </a:gs>
              <a:gs pos="50000">
                <a:srgbClr val="00CC00">
                  <a:shade val="67500"/>
                  <a:satMod val="115000"/>
                </a:srgbClr>
              </a:gs>
              <a:gs pos="100000">
                <a:srgbClr val="00CC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1575606" y="4467225"/>
            <a:ext cx="476250" cy="53174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s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2912226" y="4411942"/>
            <a:ext cx="1057278" cy="2105729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13" name="Pentágono 12"/>
          <p:cNvSpPr/>
          <p:nvPr/>
        </p:nvSpPr>
        <p:spPr>
          <a:xfrm rot="16200000">
            <a:off x="2745718" y="3206851"/>
            <a:ext cx="1390297" cy="1057279"/>
          </a:xfrm>
          <a:prstGeom prst="homePlate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3236076" y="4133850"/>
            <a:ext cx="476250" cy="53174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s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568512" y="4107141"/>
            <a:ext cx="1057278" cy="2105729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16" name="Pentágono 15"/>
          <p:cNvSpPr/>
          <p:nvPr/>
        </p:nvSpPr>
        <p:spPr>
          <a:xfrm rot="16200000">
            <a:off x="4402004" y="2902050"/>
            <a:ext cx="1390297" cy="1057279"/>
          </a:xfrm>
          <a:prstGeom prst="homePlat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4892362" y="3829049"/>
            <a:ext cx="476250" cy="53174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s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6219457" y="3859491"/>
            <a:ext cx="1057278" cy="2105729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19" name="Pentágono 18"/>
          <p:cNvSpPr/>
          <p:nvPr/>
        </p:nvSpPr>
        <p:spPr>
          <a:xfrm rot="16200000">
            <a:off x="6052949" y="2654400"/>
            <a:ext cx="1390297" cy="1057279"/>
          </a:xfrm>
          <a:prstGeom prst="homePlat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6543307" y="3581399"/>
            <a:ext cx="476250" cy="53174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s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7707479" y="3609973"/>
            <a:ext cx="1057278" cy="2105729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22" name="Pentágono 21"/>
          <p:cNvSpPr/>
          <p:nvPr/>
        </p:nvSpPr>
        <p:spPr>
          <a:xfrm rot="16200000">
            <a:off x="7531548" y="2406750"/>
            <a:ext cx="1390297" cy="1057279"/>
          </a:xfrm>
          <a:prstGeom prst="homePlat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8003749" y="3304241"/>
            <a:ext cx="476250" cy="53174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s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9174840" y="3378481"/>
            <a:ext cx="1057278" cy="2105729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25" name="Pentágono 24"/>
          <p:cNvSpPr/>
          <p:nvPr/>
        </p:nvSpPr>
        <p:spPr>
          <a:xfrm rot="16200000">
            <a:off x="9008332" y="2173390"/>
            <a:ext cx="1390297" cy="1057279"/>
          </a:xfrm>
          <a:prstGeom prst="homePlate">
            <a:avLst/>
          </a:prstGeom>
          <a:gradFill flip="none" rotWithShape="1">
            <a:gsLst>
              <a:gs pos="0">
                <a:srgbClr val="00FFFF">
                  <a:shade val="30000"/>
                  <a:satMod val="115000"/>
                </a:srgbClr>
              </a:gs>
              <a:gs pos="50000">
                <a:srgbClr val="00FFFF">
                  <a:shade val="67500"/>
                  <a:satMod val="115000"/>
                </a:srgbClr>
              </a:gs>
              <a:gs pos="100000">
                <a:srgbClr val="00FF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9498690" y="3100389"/>
            <a:ext cx="476250" cy="53174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s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251756" y="3843336"/>
            <a:ext cx="1019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6-7</a:t>
            </a:r>
          </a:p>
          <a:p>
            <a:pPr algn="ctr"/>
            <a:r>
              <a:rPr lang="es-MX" sz="2000" dirty="0">
                <a:latin typeface="Tw Cen MT" panose="020B0602020104020603" pitchFamily="34" charset="0"/>
              </a:rPr>
              <a:t> </a:t>
            </a:r>
            <a:r>
              <a:rPr lang="es-MX" sz="2000" dirty="0" err="1">
                <a:latin typeface="Tw Cen MT" panose="020B0602020104020603" pitchFamily="34" charset="0"/>
              </a:rPr>
              <a:t>Sep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926993" y="3485651"/>
            <a:ext cx="1019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27 </a:t>
            </a:r>
          </a:p>
          <a:p>
            <a:pPr algn="ctr"/>
            <a:r>
              <a:rPr lang="es-MX" sz="2000" dirty="0" err="1">
                <a:latin typeface="Tw Cen MT" panose="020B0602020104020603" pitchFamily="34" charset="0"/>
              </a:rPr>
              <a:t>Sep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4568512" y="3207295"/>
            <a:ext cx="1019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28</a:t>
            </a:r>
          </a:p>
          <a:p>
            <a:pPr algn="ctr"/>
            <a:r>
              <a:rPr lang="es-MX" sz="2000" dirty="0" err="1">
                <a:latin typeface="Tw Cen MT" panose="020B0602020104020603" pitchFamily="34" charset="0"/>
              </a:rPr>
              <a:t>Sep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6256564" y="2942726"/>
            <a:ext cx="1019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Tw Cen MT" panose="020B0602020104020603" pitchFamily="34" charset="0"/>
              </a:rPr>
              <a:t>8-31 </a:t>
            </a:r>
            <a:endParaRPr lang="es-MX" sz="2000" dirty="0">
              <a:latin typeface="Tw Cen MT" panose="020B0602020104020603" pitchFamily="34" charset="0"/>
            </a:endParaRPr>
          </a:p>
          <a:p>
            <a:pPr algn="ctr"/>
            <a:r>
              <a:rPr lang="es-MX" sz="2000" dirty="0">
                <a:latin typeface="Tw Cen MT" panose="020B0602020104020603" pitchFamily="34" charset="0"/>
              </a:rPr>
              <a:t>Oct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7740970" y="2619311"/>
            <a:ext cx="1019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Tw Cen MT" panose="020B0602020104020603" pitchFamily="34" charset="0"/>
              </a:rPr>
              <a:t>8-31 </a:t>
            </a:r>
            <a:r>
              <a:rPr lang="es-MX" sz="2000" dirty="0">
                <a:latin typeface="Tw Cen MT" panose="020B0602020104020603" pitchFamily="34" charset="0"/>
              </a:rPr>
              <a:t>Oct 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9187605" y="2165206"/>
            <a:ext cx="1044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1</a:t>
            </a:r>
          </a:p>
          <a:p>
            <a:pPr algn="ctr"/>
            <a:r>
              <a:rPr lang="es-MX" sz="2000" dirty="0">
                <a:latin typeface="Tw Cen MT" panose="020B0602020104020603" pitchFamily="34" charset="0"/>
              </a:rPr>
              <a:t>Ene </a:t>
            </a:r>
          </a:p>
          <a:p>
            <a:pPr algn="ctr"/>
            <a:r>
              <a:rPr lang="es-MX" sz="2000" dirty="0">
                <a:latin typeface="Tw Cen MT" panose="020B0602020104020603" pitchFamily="34" charset="0"/>
              </a:rPr>
              <a:t>2019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1595933" y="2854882"/>
            <a:ext cx="26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92D050"/>
                </a:solidFill>
                <a:latin typeface="Tw Cen MT" panose="020B0602020104020603" pitchFamily="34" charset="0"/>
              </a:rPr>
              <a:t>V</a:t>
            </a:r>
            <a:endParaRPr lang="es-HN" sz="2000" b="1" dirty="0">
              <a:solidFill>
                <a:srgbClr val="92D050"/>
              </a:solidFill>
              <a:latin typeface="Tw Cen MT" panose="020B0602020104020603" pitchFamily="34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3283500" y="2521503"/>
            <a:ext cx="26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CC6600"/>
                </a:solidFill>
                <a:latin typeface="Tw Cen MT" panose="020B0602020104020603" pitchFamily="34" charset="0"/>
              </a:rPr>
              <a:t>V</a:t>
            </a:r>
            <a:endParaRPr lang="es-HN" sz="2000" b="1" dirty="0">
              <a:solidFill>
                <a:srgbClr val="CC6600"/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4944120" y="2234683"/>
            <a:ext cx="26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0070C0"/>
                </a:solidFill>
                <a:latin typeface="Tw Cen MT" panose="020B0602020104020603" pitchFamily="34" charset="0"/>
              </a:rPr>
              <a:t>V</a:t>
            </a:r>
            <a:endParaRPr lang="es-HN" sz="2000" b="1" dirty="0">
              <a:solidFill>
                <a:srgbClr val="0070C0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6585540" y="1937710"/>
            <a:ext cx="26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FFFF00"/>
                </a:solidFill>
                <a:latin typeface="Tw Cen MT" panose="020B0602020104020603" pitchFamily="34" charset="0"/>
              </a:rPr>
              <a:t>V</a:t>
            </a:r>
            <a:endParaRPr lang="es-HN" sz="2000" b="1" dirty="0">
              <a:solidFill>
                <a:srgbClr val="FFFF00"/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8082823" y="1691198"/>
            <a:ext cx="26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FF0000"/>
                </a:solidFill>
                <a:latin typeface="Tw Cen MT" panose="020B0602020104020603" pitchFamily="34" charset="0"/>
              </a:rPr>
              <a:t>V</a:t>
            </a:r>
            <a:endParaRPr lang="es-HN" sz="2000" b="1" dirty="0">
              <a:solidFill>
                <a:srgbClr val="FF0000"/>
              </a:solidFill>
              <a:latin typeface="Tw Cen MT" panose="020B0602020104020603" pitchFamily="34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9555840" y="1479759"/>
            <a:ext cx="267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00FFFF"/>
                </a:solidFill>
                <a:latin typeface="Tw Cen MT" panose="020B0602020104020603" pitchFamily="34" charset="0"/>
              </a:rPr>
              <a:t>V</a:t>
            </a:r>
            <a:endParaRPr lang="es-HN" sz="2000" b="1" dirty="0">
              <a:solidFill>
                <a:srgbClr val="00FFFF"/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1251755" y="5248274"/>
            <a:ext cx="1227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Tw Cen MT" panose="020B0602020104020603" pitchFamily="34" charset="0"/>
              </a:rPr>
              <a:t>Presentación a Comité de PIA</a:t>
            </a:r>
            <a:endParaRPr lang="es-HN" sz="1400" dirty="0">
              <a:latin typeface="Tw Cen MT" panose="020B0602020104020603" pitchFamily="34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2909521" y="4818466"/>
            <a:ext cx="1067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Tw Cen MT" panose="020B0602020104020603" pitchFamily="34" charset="0"/>
              </a:rPr>
              <a:t>Aprobación por parte de la Junta Directiva del IPM</a:t>
            </a:r>
            <a:endParaRPr lang="es-HN" sz="1400" dirty="0">
              <a:latin typeface="Tw Cen MT" panose="020B0602020104020603" pitchFamily="34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4570411" y="4550054"/>
            <a:ext cx="10572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Tw Cen MT" panose="020B0602020104020603" pitchFamily="34" charset="0"/>
              </a:rPr>
              <a:t>Remisión de respuestas a examen de la CNBS</a:t>
            </a:r>
            <a:endParaRPr lang="es-HN" sz="1400" dirty="0">
              <a:latin typeface="Tw Cen MT" panose="020B0602020104020603" pitchFamily="34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6178369" y="4226757"/>
            <a:ext cx="1175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Tw Cen MT" panose="020B0602020104020603" pitchFamily="34" charset="0"/>
              </a:rPr>
              <a:t>Socialización a los Señores Jefes de División del IPM</a:t>
            </a:r>
            <a:endParaRPr lang="es-HN" sz="1400" dirty="0">
              <a:latin typeface="Tw Cen MT" panose="020B0602020104020603" pitchFamily="34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658188" y="4030363"/>
            <a:ext cx="12177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latin typeface="Tw Cen MT" panose="020B0602020104020603" pitchFamily="34" charset="0"/>
              </a:rPr>
              <a:t>Socialización a los Señores Jefes de Depto. del IPM</a:t>
            </a:r>
            <a:endParaRPr lang="es-HN" sz="1400" dirty="0">
              <a:latin typeface="Tw Cen MT" panose="020B0602020104020603" pitchFamily="34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9178029" y="3838375"/>
            <a:ext cx="11489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>
                <a:latin typeface="Tw Cen MT" panose="020B0602020104020603" pitchFamily="34" charset="0"/>
              </a:rPr>
              <a:t>Operaciona-lización</a:t>
            </a:r>
            <a:r>
              <a:rPr lang="es-MX" sz="1400" dirty="0">
                <a:latin typeface="Tw Cen MT" panose="020B0602020104020603" pitchFamily="34" charset="0"/>
              </a:rPr>
              <a:t> de la Perspectiva de Innovación y  Aprendizaje</a:t>
            </a:r>
            <a:endParaRPr lang="es-HN" sz="1400" dirty="0">
              <a:latin typeface="Tw Cen MT" panose="020B0602020104020603" pitchFamily="34" charset="0"/>
            </a:endParaRPr>
          </a:p>
        </p:txBody>
      </p:sp>
      <p:sp>
        <p:nvSpPr>
          <p:cNvPr id="51" name="Cheurón 50"/>
          <p:cNvSpPr/>
          <p:nvPr/>
        </p:nvSpPr>
        <p:spPr>
          <a:xfrm rot="20531156">
            <a:off x="563291" y="3295194"/>
            <a:ext cx="249978" cy="364159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10429629" y="1612619"/>
            <a:ext cx="137965" cy="12568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latin typeface="Tw Cen MT" panose="020B0602020104020603" pitchFamily="34" charset="0"/>
            </a:endParaRPr>
          </a:p>
        </p:txBody>
      </p:sp>
      <p:sp>
        <p:nvSpPr>
          <p:cNvPr id="53" name="Cheurón 52"/>
          <p:cNvSpPr/>
          <p:nvPr/>
        </p:nvSpPr>
        <p:spPr>
          <a:xfrm rot="20531156">
            <a:off x="10541041" y="1418687"/>
            <a:ext cx="335424" cy="40730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sz="2000">
              <a:solidFill>
                <a:schemeClr val="tx1"/>
              </a:solidFill>
              <a:latin typeface="Tw Cen MT" panose="020B0602020104020603" pitchFamily="34" charset="0"/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664030" y="54765"/>
            <a:ext cx="107561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Tw Cen MT" panose="020B0602020104020603" pitchFamily="34" charset="0"/>
              </a:rPr>
              <a:t>PESPECTIVA DE INNOVACIÓN Y APRENDIZAJE-RESULTADOS CONSULTORÍA POR PNUD</a:t>
            </a:r>
          </a:p>
          <a:p>
            <a:endParaRPr lang="es-MX" sz="2000" b="1" dirty="0">
              <a:latin typeface="Tw Cen MT" panose="020B0602020104020603" pitchFamily="34" charset="0"/>
            </a:endParaRPr>
          </a:p>
          <a:p>
            <a:r>
              <a:rPr lang="es-MX" sz="2000" u="sng" dirty="0">
                <a:latin typeface="Tw Cen MT" panose="020B0602020104020603" pitchFamily="34" charset="0"/>
              </a:rPr>
              <a:t>LÍNEA DE TIEMPO</a:t>
            </a:r>
            <a:endParaRPr lang="es-MX" sz="2000" dirty="0">
              <a:latin typeface="Tw Cen MT" panose="020B0602020104020603" pitchFamily="34" charset="0"/>
            </a:endParaRPr>
          </a:p>
        </p:txBody>
      </p:sp>
      <p:sp>
        <p:nvSpPr>
          <p:cNvPr id="55" name="CuadroTexto 54"/>
          <p:cNvSpPr txBox="1"/>
          <p:nvPr/>
        </p:nvSpPr>
        <p:spPr>
          <a:xfrm>
            <a:off x="965236" y="2270012"/>
            <a:ext cx="1429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Comité de PIA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2718065" y="1965340"/>
            <a:ext cx="1429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Órgano de Admón.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6021178" y="1307614"/>
            <a:ext cx="1429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Mandos Intermedios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4441250" y="1672277"/>
            <a:ext cx="1429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Ente Supervisor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7512166" y="1060551"/>
            <a:ext cx="1429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Mandos Medios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9029147" y="821546"/>
            <a:ext cx="1429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Tw Cen MT" panose="020B0602020104020603" pitchFamily="34" charset="0"/>
              </a:rPr>
              <a:t>Puesta en Marcha</a:t>
            </a:r>
            <a:endParaRPr lang="es-HN" sz="2000" dirty="0">
              <a:latin typeface="Tw Cen MT" panose="020B0602020104020603" pitchFamily="34" charset="0"/>
            </a:endParaRPr>
          </a:p>
        </p:txBody>
      </p:sp>
      <p:sp>
        <p:nvSpPr>
          <p:cNvPr id="62" name="Rectángulo 61"/>
          <p:cNvSpPr/>
          <p:nvPr/>
        </p:nvSpPr>
        <p:spPr>
          <a:xfrm rot="20453981">
            <a:off x="10729689" y="1018319"/>
            <a:ext cx="10182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2019</a:t>
            </a:r>
          </a:p>
        </p:txBody>
      </p:sp>
      <p:sp>
        <p:nvSpPr>
          <p:cNvPr id="63" name="Rectángulo 62"/>
          <p:cNvSpPr/>
          <p:nvPr/>
        </p:nvSpPr>
        <p:spPr>
          <a:xfrm>
            <a:off x="4829874" y="6277787"/>
            <a:ext cx="257267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2018</a:t>
            </a:r>
          </a:p>
        </p:txBody>
      </p:sp>
      <p:cxnSp>
        <p:nvCxnSpPr>
          <p:cNvPr id="67" name="Conector recto de flecha 66"/>
          <p:cNvCxnSpPr/>
          <p:nvPr/>
        </p:nvCxnSpPr>
        <p:spPr>
          <a:xfrm>
            <a:off x="1251755" y="6731711"/>
            <a:ext cx="7503579" cy="45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/>
          <p:cNvCxnSpPr/>
          <p:nvPr/>
        </p:nvCxnSpPr>
        <p:spPr>
          <a:xfrm>
            <a:off x="8780783" y="6443863"/>
            <a:ext cx="0" cy="3760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9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351" y="2768354"/>
            <a:ext cx="4520013" cy="1325563"/>
          </a:xfrm>
        </p:spPr>
        <p:txBody>
          <a:bodyPr/>
          <a:lstStyle/>
          <a:p>
            <a:r>
              <a:rPr lang="es-MX" dirty="0" smtClean="0">
                <a:latin typeface="Tw Cen MT" panose="020B0602020104020603" pitchFamily="34" charset="0"/>
              </a:rPr>
              <a:t>RELACIÓN CAUSAL</a:t>
            </a:r>
            <a:endParaRPr lang="es-HN" dirty="0">
              <a:latin typeface="Tw Cen MT" panose="020B06020201040206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93" r="486" b="5262"/>
          <a:stretch/>
        </p:blipFill>
        <p:spPr>
          <a:xfrm>
            <a:off x="5819424" y="85458"/>
            <a:ext cx="4542576" cy="6858000"/>
          </a:xfrm>
          <a:prstGeom prst="rect">
            <a:avLst/>
          </a:prstGeom>
        </p:spPr>
      </p:pic>
      <p:cxnSp>
        <p:nvCxnSpPr>
          <p:cNvPr id="22" name="Conector curvado 21"/>
          <p:cNvCxnSpPr/>
          <p:nvPr/>
        </p:nvCxnSpPr>
        <p:spPr>
          <a:xfrm flipV="1">
            <a:off x="7716853" y="5178751"/>
            <a:ext cx="1264777" cy="999858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curvado 23"/>
          <p:cNvCxnSpPr/>
          <p:nvPr/>
        </p:nvCxnSpPr>
        <p:spPr>
          <a:xfrm rot="10800000">
            <a:off x="6221338" y="3999433"/>
            <a:ext cx="2820112" cy="940037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curvado 25"/>
          <p:cNvCxnSpPr/>
          <p:nvPr/>
        </p:nvCxnSpPr>
        <p:spPr>
          <a:xfrm flipV="1">
            <a:off x="6264067" y="3161944"/>
            <a:ext cx="1213503" cy="538385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curvado 27"/>
          <p:cNvCxnSpPr/>
          <p:nvPr/>
        </p:nvCxnSpPr>
        <p:spPr>
          <a:xfrm rot="16200000" flipV="1">
            <a:off x="7554483" y="2486826"/>
            <a:ext cx="564023" cy="239283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curvado 29"/>
          <p:cNvCxnSpPr/>
          <p:nvPr/>
        </p:nvCxnSpPr>
        <p:spPr>
          <a:xfrm flipV="1">
            <a:off x="8306512" y="1588138"/>
            <a:ext cx="734938" cy="565402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curvado 31"/>
          <p:cNvCxnSpPr/>
          <p:nvPr/>
        </p:nvCxnSpPr>
        <p:spPr>
          <a:xfrm rot="5400000" flipH="1" flipV="1">
            <a:off x="7669162" y="1875112"/>
            <a:ext cx="573948" cy="12700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curvado 33"/>
          <p:cNvCxnSpPr/>
          <p:nvPr/>
        </p:nvCxnSpPr>
        <p:spPr>
          <a:xfrm rot="10800000">
            <a:off x="6870819" y="1588138"/>
            <a:ext cx="846035" cy="565402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curvado 35"/>
          <p:cNvCxnSpPr/>
          <p:nvPr/>
        </p:nvCxnSpPr>
        <p:spPr>
          <a:xfrm rot="16200000" flipV="1">
            <a:off x="7746031" y="774127"/>
            <a:ext cx="435144" cy="254218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/>
          <p:cNvSpPr txBox="1"/>
          <p:nvPr/>
        </p:nvSpPr>
        <p:spPr>
          <a:xfrm>
            <a:off x="1469877" y="6469166"/>
            <a:ext cx="4349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Tw Cen MT" panose="020B0602020104020603" pitchFamily="34" charset="0"/>
              </a:rPr>
              <a:t>CAPITAL HUMANO =CAPITAL INTELECTUAL</a:t>
            </a:r>
            <a:endParaRPr lang="es-HN" dirty="0">
              <a:latin typeface="Tw Cen MT" panose="020B0602020104020603" pitchFamily="34" charset="0"/>
            </a:endParaRPr>
          </a:p>
        </p:txBody>
      </p:sp>
      <p:cxnSp>
        <p:nvCxnSpPr>
          <p:cNvPr id="39" name="Conector curvado 38"/>
          <p:cNvCxnSpPr/>
          <p:nvPr/>
        </p:nvCxnSpPr>
        <p:spPr>
          <a:xfrm rot="16200000" flipV="1">
            <a:off x="5838803" y="5437149"/>
            <a:ext cx="999858" cy="483061"/>
          </a:xfrm>
          <a:prstGeom prst="curvedConnector3">
            <a:avLst>
              <a:gd name="adj1" fmla="val 32906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curvado 45"/>
          <p:cNvCxnSpPr/>
          <p:nvPr/>
        </p:nvCxnSpPr>
        <p:spPr>
          <a:xfrm flipV="1">
            <a:off x="6635745" y="3962010"/>
            <a:ext cx="3426991" cy="940039"/>
          </a:xfrm>
          <a:prstGeom prst="curvedConnector3">
            <a:avLst>
              <a:gd name="adj1" fmla="val 128301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curvado 47"/>
          <p:cNvCxnSpPr/>
          <p:nvPr/>
        </p:nvCxnSpPr>
        <p:spPr>
          <a:xfrm rot="10800000">
            <a:off x="8844897" y="2982483"/>
            <a:ext cx="1008404" cy="717847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curvado 49"/>
          <p:cNvCxnSpPr/>
          <p:nvPr/>
        </p:nvCxnSpPr>
        <p:spPr>
          <a:xfrm rot="16200000" flipV="1">
            <a:off x="8370605" y="2559465"/>
            <a:ext cx="564024" cy="94004"/>
          </a:xfrm>
          <a:prstGeom prst="curvedConnector3">
            <a:avLst>
              <a:gd name="adj1" fmla="val 4848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curvado 53"/>
          <p:cNvCxnSpPr/>
          <p:nvPr/>
        </p:nvCxnSpPr>
        <p:spPr>
          <a:xfrm flipV="1">
            <a:off x="8656888" y="1526120"/>
            <a:ext cx="1068224" cy="729968"/>
          </a:xfrm>
          <a:prstGeom prst="curvedConnector3">
            <a:avLst>
              <a:gd name="adj1" fmla="val 1508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curvado 64"/>
          <p:cNvCxnSpPr/>
          <p:nvPr/>
        </p:nvCxnSpPr>
        <p:spPr>
          <a:xfrm rot="10800000">
            <a:off x="8844898" y="444382"/>
            <a:ext cx="959603" cy="845959"/>
          </a:xfrm>
          <a:prstGeom prst="curvedConnector3">
            <a:avLst>
              <a:gd name="adj1" fmla="val -4261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curvado 67"/>
          <p:cNvCxnSpPr/>
          <p:nvPr/>
        </p:nvCxnSpPr>
        <p:spPr>
          <a:xfrm rot="10800000">
            <a:off x="6707025" y="1740539"/>
            <a:ext cx="803305" cy="736317"/>
          </a:xfrm>
          <a:prstGeom prst="curvedConnector3">
            <a:avLst>
              <a:gd name="adj1" fmla="val 197872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curvado 71"/>
          <p:cNvCxnSpPr/>
          <p:nvPr/>
        </p:nvCxnSpPr>
        <p:spPr>
          <a:xfrm flipV="1">
            <a:off x="6426310" y="472674"/>
            <a:ext cx="940165" cy="880800"/>
          </a:xfrm>
          <a:prstGeom prst="curvedConnector3">
            <a:avLst>
              <a:gd name="adj1" fmla="val -7816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7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238603"/>
              </p:ext>
            </p:extLst>
          </p:nvPr>
        </p:nvGraphicFramePr>
        <p:xfrm>
          <a:off x="304801" y="470262"/>
          <a:ext cx="11420025" cy="6083967"/>
        </p:xfrm>
        <a:graphic>
          <a:graphicData uri="http://schemas.openxmlformats.org/drawingml/2006/table">
            <a:tbl>
              <a:tblPr/>
              <a:tblGrid>
                <a:gridCol w="461162">
                  <a:extLst>
                    <a:ext uri="{9D8B030D-6E8A-4147-A177-3AD203B41FA5}">
                      <a16:colId xmlns:a16="http://schemas.microsoft.com/office/drawing/2014/main" val="1661753283"/>
                    </a:ext>
                  </a:extLst>
                </a:gridCol>
                <a:gridCol w="439502">
                  <a:extLst>
                    <a:ext uri="{9D8B030D-6E8A-4147-A177-3AD203B41FA5}">
                      <a16:colId xmlns:a16="http://schemas.microsoft.com/office/drawing/2014/main" val="3170723552"/>
                    </a:ext>
                  </a:extLst>
                </a:gridCol>
                <a:gridCol w="3662855">
                  <a:extLst>
                    <a:ext uri="{9D8B030D-6E8A-4147-A177-3AD203B41FA5}">
                      <a16:colId xmlns:a16="http://schemas.microsoft.com/office/drawing/2014/main" val="240059546"/>
                    </a:ext>
                  </a:extLst>
                </a:gridCol>
                <a:gridCol w="1634961">
                  <a:extLst>
                    <a:ext uri="{9D8B030D-6E8A-4147-A177-3AD203B41FA5}">
                      <a16:colId xmlns:a16="http://schemas.microsoft.com/office/drawing/2014/main" val="1546225280"/>
                    </a:ext>
                  </a:extLst>
                </a:gridCol>
                <a:gridCol w="1637207">
                  <a:extLst>
                    <a:ext uri="{9D8B030D-6E8A-4147-A177-3AD203B41FA5}">
                      <a16:colId xmlns:a16="http://schemas.microsoft.com/office/drawing/2014/main" val="1533877575"/>
                    </a:ext>
                  </a:extLst>
                </a:gridCol>
                <a:gridCol w="835448">
                  <a:extLst>
                    <a:ext uri="{9D8B030D-6E8A-4147-A177-3AD203B41FA5}">
                      <a16:colId xmlns:a16="http://schemas.microsoft.com/office/drawing/2014/main" val="1429602621"/>
                    </a:ext>
                  </a:extLst>
                </a:gridCol>
                <a:gridCol w="898330">
                  <a:extLst>
                    <a:ext uri="{9D8B030D-6E8A-4147-A177-3AD203B41FA5}">
                      <a16:colId xmlns:a16="http://schemas.microsoft.com/office/drawing/2014/main" val="823308254"/>
                    </a:ext>
                  </a:extLst>
                </a:gridCol>
                <a:gridCol w="925280">
                  <a:extLst>
                    <a:ext uri="{9D8B030D-6E8A-4147-A177-3AD203B41FA5}">
                      <a16:colId xmlns:a16="http://schemas.microsoft.com/office/drawing/2014/main" val="2706503653"/>
                    </a:ext>
                  </a:extLst>
                </a:gridCol>
                <a:gridCol w="925280">
                  <a:extLst>
                    <a:ext uri="{9D8B030D-6E8A-4147-A177-3AD203B41FA5}">
                      <a16:colId xmlns:a16="http://schemas.microsoft.com/office/drawing/2014/main" val="3785244539"/>
                    </a:ext>
                  </a:extLst>
                </a:gridCol>
              </a:tblGrid>
              <a:tr h="1789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Objetivos Estratégicos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Factor crítico de éxito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Indicadores Estratégicos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Unidad de medida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621047"/>
                  </a:ext>
                </a:extLst>
              </a:tr>
              <a:tr h="178940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 1 (2019)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 2 (2020)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Año 3 (2021)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517918"/>
                  </a:ext>
                </a:extLst>
              </a:tr>
              <a:tr h="178940">
                <a:tc>
                  <a:txBody>
                    <a:bodyPr/>
                    <a:lstStyle/>
                    <a:p>
                      <a:pPr algn="r" fontAlgn="ctr"/>
                      <a:r>
                        <a:rPr lang="es-HN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PERSONAL ADAPTABLE Y CON VALORES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5682"/>
                  </a:ext>
                </a:extLst>
              </a:tr>
              <a:tr h="71576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Adaptar al colaborador con la cultura Institucional y los cambios continuos del IPM.</a:t>
                      </a:r>
                      <a:b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Integración a la cultura de desarrollo del IPM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 de personal capacitado en la cultura Institucional.</a:t>
                      </a:r>
                      <a:b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Colaboradores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552675"/>
                  </a:ext>
                </a:extLst>
              </a:tr>
              <a:tr h="894701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Cantidad de los programas desarrollados del bienestar físico, emocional y espiritual de los colaboradores.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Cantidad de actividades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187695"/>
                  </a:ext>
                </a:extLst>
              </a:tr>
              <a:tr h="178940">
                <a:tc>
                  <a:txBody>
                    <a:bodyPr/>
                    <a:lstStyle/>
                    <a:p>
                      <a:pPr algn="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PERSONAL COMPROMETIDO Y COMPETENTE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75080"/>
                  </a:ext>
                </a:extLst>
              </a:tr>
              <a:tr h="536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Contar con el personal calificado e innovador dentro de la estructura organizacional, actuando e involucrándose con el logro de metas establecidas.</a:t>
                      </a:r>
                      <a:b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de la mejora continua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</a:t>
                      </a:r>
                      <a:r>
                        <a:rPr lang="es-HN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</a:t>
                      </a:r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Rotación del talento humano </a:t>
                      </a:r>
                      <a:b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458878"/>
                  </a:ext>
                </a:extLst>
              </a:tr>
              <a:tr h="536821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Resultados de Evaluación del desempeño.</a:t>
                      </a:r>
                      <a:b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Instrumento de evaluación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97038"/>
                  </a:ext>
                </a:extLst>
              </a:tr>
              <a:tr h="178940">
                <a:tc>
                  <a:txBody>
                    <a:bodyPr/>
                    <a:lstStyle/>
                    <a:p>
                      <a:pPr algn="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PERSONAL TECNOLÓGICO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152644"/>
                  </a:ext>
                </a:extLst>
              </a:tr>
              <a:tr h="35788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Impulsar el desarrollo y actualización tecnológica del máximo potencial de los colaboradores</a:t>
                      </a:r>
                      <a:b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Capacitación, desarrollo y aprendizaje</a:t>
                      </a:r>
                      <a:b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Ejecución del Plan de Capacitación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 ejecutado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796510"/>
                  </a:ext>
                </a:extLst>
              </a:tr>
              <a:tr h="536821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Grado del retorno de la Inversión (ROI) de las capacitaciones.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Porcentaje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562756"/>
                  </a:ext>
                </a:extLst>
              </a:tr>
              <a:tr h="715761"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de Sistema de Información </a:t>
                      </a:r>
                      <a:r>
                        <a:rPr lang="es-H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Admitiva</a:t>
                      </a:r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de TH (SOFTLAND)</a:t>
                      </a:r>
                      <a:b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HN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Modulo desarrollado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68661"/>
                  </a:ext>
                </a:extLst>
              </a:tr>
              <a:tr h="178940">
                <a:tc>
                  <a:txBody>
                    <a:bodyPr/>
                    <a:lstStyle/>
                    <a:p>
                      <a:pPr algn="r" fontAlgn="ctr"/>
                      <a:r>
                        <a:rPr lang="es-HN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25.00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CLIMA LABORAL ATRACTIVO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231697"/>
                  </a:ext>
                </a:extLst>
              </a:tr>
              <a:tr h="536821">
                <a:tc>
                  <a:txBody>
                    <a:bodyPr/>
                    <a:lstStyle/>
                    <a:p>
                      <a:pPr algn="l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Propiciar condiciones que generen la satisfacción laboral de los colaboradores.</a:t>
                      </a:r>
                      <a:b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Motivación y satisfacción</a:t>
                      </a:r>
                      <a:b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s-H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Resultados de la encuesta de clima laboral (10 áreas)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Resultados estudio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233575"/>
                  </a:ext>
                </a:extLst>
              </a:tr>
              <a:tr h="1789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 TOTAL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HN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H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HN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462137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2144486" y="-82913"/>
            <a:ext cx="73994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 panose="020B0602020104020603" pitchFamily="34" charset="0"/>
              </a:rPr>
              <a:t>ACTUALIZACIÓN DE PIA</a:t>
            </a:r>
          </a:p>
        </p:txBody>
      </p:sp>
    </p:spTree>
    <p:extLst>
      <p:ext uri="{BB962C8B-B14F-4D97-AF65-F5344CB8AC3E}">
        <p14:creationId xmlns:p14="http://schemas.microsoft.com/office/powerpoint/2010/main" val="344878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623162" y="795103"/>
            <a:ext cx="497450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 panose="020B0602020104020603" pitchFamily="34" charset="0"/>
              </a:rPr>
              <a:t>ESTRUCTURA ORGANIZACIONAL</a:t>
            </a:r>
          </a:p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 panose="020B0602020104020603" pitchFamily="34" charset="0"/>
              </a:rPr>
              <a:t>LINEA DE TIEMPO </a:t>
            </a:r>
            <a:endParaRPr lang="es-E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w Cen MT" panose="020B0602020104020603" pitchFamily="34" charset="0"/>
            </a:endParaRPr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1" y="1229367"/>
          <a:ext cx="12131040" cy="4535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94969" y="3317604"/>
            <a:ext cx="555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Tw Cen MT" panose="020B0602020104020603" pitchFamily="34" charset="0"/>
              </a:rPr>
              <a:t>ENE</a:t>
            </a:r>
            <a:endParaRPr lang="es-HN" sz="1200" dirty="0">
              <a:latin typeface="Tw Cen MT" panose="020B0602020104020603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18823" y="3360172"/>
            <a:ext cx="5554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Tw Cen MT" panose="020B0602020104020603" pitchFamily="34" charset="0"/>
              </a:rPr>
              <a:t>FEB</a:t>
            </a:r>
            <a:endParaRPr lang="es-HN" sz="1200" dirty="0">
              <a:latin typeface="Tw Cen MT" panose="020B0602020104020603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713832" y="3334045"/>
            <a:ext cx="717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Tw Cen MT" panose="020B0602020104020603" pitchFamily="34" charset="0"/>
              </a:rPr>
              <a:t>MAR</a:t>
            </a:r>
            <a:endParaRPr lang="es-HN" sz="1200" dirty="0">
              <a:latin typeface="Tw Cen MT" panose="020B0602020104020603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366715" y="3334455"/>
            <a:ext cx="717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Tw Cen MT" panose="020B0602020104020603" pitchFamily="34" charset="0"/>
              </a:rPr>
              <a:t>AGO</a:t>
            </a:r>
            <a:endParaRPr lang="es-HN" sz="1200" dirty="0">
              <a:latin typeface="Tw Cen MT" panose="020B0602020104020603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080179" y="3342754"/>
            <a:ext cx="717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Tw Cen MT" panose="020B0602020104020603" pitchFamily="34" charset="0"/>
              </a:rPr>
              <a:t>ABR</a:t>
            </a:r>
            <a:endParaRPr lang="es-HN" sz="1200" dirty="0">
              <a:latin typeface="Tw Cen MT" panose="020B0602020104020603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110414" y="3343162"/>
            <a:ext cx="717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Tw Cen MT" panose="020B0602020104020603" pitchFamily="34" charset="0"/>
              </a:rPr>
              <a:t>MAY</a:t>
            </a:r>
            <a:endParaRPr lang="es-HN" sz="1200" dirty="0">
              <a:latin typeface="Tw Cen MT" panose="020B0602020104020603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105103" y="3351458"/>
            <a:ext cx="717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Tw Cen MT" panose="020B0602020104020603" pitchFamily="34" charset="0"/>
              </a:rPr>
              <a:t>JUN</a:t>
            </a:r>
            <a:endParaRPr lang="es-HN" sz="1200" dirty="0">
              <a:latin typeface="Tw Cen MT" panose="020B0602020104020603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9880477" y="3343161"/>
            <a:ext cx="717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latin typeface="Tw Cen MT" panose="020B0602020104020603" pitchFamily="34" charset="0"/>
              </a:rPr>
              <a:t>SEP-DIC</a:t>
            </a:r>
            <a:endParaRPr lang="es-HN" sz="1200" dirty="0">
              <a:latin typeface="Tw Cen MT" panose="020B0602020104020603" pitchFamily="34" charset="0"/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65254101"/>
              </p:ext>
            </p:extLst>
          </p:nvPr>
        </p:nvGraphicFramePr>
        <p:xfrm>
          <a:off x="444385" y="28575"/>
          <a:ext cx="11671596" cy="452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Elipse 12"/>
          <p:cNvSpPr/>
          <p:nvPr/>
        </p:nvSpPr>
        <p:spPr>
          <a:xfrm>
            <a:off x="3200581" y="1204"/>
            <a:ext cx="1736895" cy="50747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val="3216079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34194" y="1715589"/>
            <a:ext cx="6836228" cy="2368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6600" dirty="0">
                <a:solidFill>
                  <a:srgbClr val="002060"/>
                </a:solidFill>
                <a:latin typeface="Tw Cen MT" panose="020B0602020104020603" pitchFamily="34" charset="0"/>
              </a:rPr>
              <a:t>MUCHAS GRACIAS</a:t>
            </a:r>
            <a:endParaRPr lang="es-HN" sz="6600" dirty="0">
              <a:solidFill>
                <a:srgbClr val="002060"/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472</Words>
  <Application>Microsoft Office PowerPoint</Application>
  <PresentationFormat>Panorámica</PresentationFormat>
  <Paragraphs>166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 Cen MT</vt:lpstr>
      <vt:lpstr>Tema de Office</vt:lpstr>
      <vt:lpstr>Presentación de PowerPoint</vt:lpstr>
      <vt:lpstr>Presentación de PowerPoint</vt:lpstr>
      <vt:lpstr>RELACIÓN CAUSAL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G. Espinoza Pacheco</dc:creator>
  <cp:lastModifiedBy>Carmen G. Espinoza Pacheco</cp:lastModifiedBy>
  <cp:revision>306</cp:revision>
  <cp:lastPrinted>2018-10-25T22:06:09Z</cp:lastPrinted>
  <dcterms:created xsi:type="dcterms:W3CDTF">2018-04-06T21:22:10Z</dcterms:created>
  <dcterms:modified xsi:type="dcterms:W3CDTF">2018-10-30T17:27:44Z</dcterms:modified>
</cp:coreProperties>
</file>