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743" r:id="rId5"/>
  </p:sldMasterIdLst>
  <p:notesMasterIdLst>
    <p:notesMasterId r:id="rId11"/>
  </p:notesMasterIdLst>
  <p:sldIdLst>
    <p:sldId id="312" r:id="rId6"/>
    <p:sldId id="313" r:id="rId7"/>
    <p:sldId id="314" r:id="rId8"/>
    <p:sldId id="315" r:id="rId9"/>
    <p:sldId id="316" r:id="rId10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F66F1-F24C-4A33-B293-F34A95BB73A2}" v="1355" dt="2024-03-11T23:25:44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9" autoAdjust="0"/>
  </p:normalViewPr>
  <p:slideViewPr>
    <p:cSldViewPr snapToGrid="0">
      <p:cViewPr varScale="1">
        <p:scale>
          <a:sx n="100" d="100"/>
          <a:sy n="100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B1C79-FCB4-47B1-9D8C-589BD3620626}" type="doc">
      <dgm:prSet loTypeId="urn:microsoft.com/office/officeart/2008/layout/SquareAccent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413ED7A-DE53-4900-A0CD-F458EB1D6AC6}">
      <dgm:prSet phldrT="[Texto]" custT="1"/>
      <dgm:spPr/>
      <dgm:t>
        <a:bodyPr/>
        <a:lstStyle/>
        <a:p>
          <a:r>
            <a:rPr lang="es-ES" sz="1800" dirty="0">
              <a:latin typeface="Arial Rounded MT Bold" panose="020F0704030504030204" pitchFamily="34" charset="0"/>
            </a:rPr>
            <a:t>Integración y Automatización de Procesos</a:t>
          </a:r>
        </a:p>
      </dgm:t>
    </dgm:pt>
    <dgm:pt modelId="{D473CEF1-369A-43B5-BD50-9A529567967C}" type="parTrans" cxnId="{6DBDB20F-FB45-49AD-86EA-923EFC347AC6}">
      <dgm:prSet/>
      <dgm:spPr/>
      <dgm:t>
        <a:bodyPr/>
        <a:lstStyle/>
        <a:p>
          <a:endParaRPr lang="es-ES" sz="2400"/>
        </a:p>
      </dgm:t>
    </dgm:pt>
    <dgm:pt modelId="{6341998C-0D5D-497C-AF38-547FB9B98CAB}" type="sibTrans" cxnId="{6DBDB20F-FB45-49AD-86EA-923EFC347AC6}">
      <dgm:prSet/>
      <dgm:spPr/>
      <dgm:t>
        <a:bodyPr/>
        <a:lstStyle/>
        <a:p>
          <a:endParaRPr lang="es-ES" sz="2400"/>
        </a:p>
      </dgm:t>
    </dgm:pt>
    <dgm:pt modelId="{EAF3D198-6583-4417-B746-4112506518CC}">
      <dgm:prSet phldrT="[Texto]" custT="1"/>
      <dgm:spPr/>
      <dgm:t>
        <a:bodyPr/>
        <a:lstStyle/>
        <a:p>
          <a:r>
            <a:rPr lang="es-HN" sz="1050" b="0" dirty="0">
              <a:latin typeface="Arial" panose="020B0604020202020204" pitchFamily="34" charset="0"/>
              <a:cs typeface="Arial" panose="020B0604020202020204" pitchFamily="34" charset="0"/>
            </a:rPr>
            <a:t>Automatización del Gap de Liquidez</a:t>
          </a:r>
          <a:endParaRPr lang="es-ES" sz="10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1BAC26-738A-4E27-8B24-9E0B1B6DD00C}" type="parTrans" cxnId="{3E231D70-B769-4D2F-84D3-9FDE2AC2E4AA}">
      <dgm:prSet/>
      <dgm:spPr/>
      <dgm:t>
        <a:bodyPr/>
        <a:lstStyle/>
        <a:p>
          <a:endParaRPr lang="es-ES" sz="2400"/>
        </a:p>
      </dgm:t>
    </dgm:pt>
    <dgm:pt modelId="{ED60E6B4-8E9B-452A-AC85-AFD49FF7D2E9}" type="sibTrans" cxnId="{3E231D70-B769-4D2F-84D3-9FDE2AC2E4AA}">
      <dgm:prSet/>
      <dgm:spPr/>
      <dgm:t>
        <a:bodyPr/>
        <a:lstStyle/>
        <a:p>
          <a:endParaRPr lang="es-ES" sz="2400"/>
        </a:p>
      </dgm:t>
    </dgm:pt>
    <dgm:pt modelId="{6882FF7B-1D3B-4283-8419-DE805523E28F}">
      <dgm:prSet phldrT="[Texto]" custT="1"/>
      <dgm:spPr/>
      <dgm:t>
        <a:bodyPr/>
        <a:lstStyle/>
        <a:p>
          <a:r>
            <a:rPr lang="es-HN" sz="1000" dirty="0">
              <a:latin typeface="Arial" panose="020B0604020202020204" pitchFamily="34" charset="0"/>
              <a:cs typeface="Arial" panose="020B0604020202020204" pitchFamily="34" charset="0"/>
            </a:rPr>
            <a:t>Interfaz de contabilidad NIIF-PYME</a:t>
          </a:r>
          <a:endParaRPr lang="es-E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298A44-131C-46A0-AB19-D2FF9E0AD86D}" type="parTrans" cxnId="{3EB85A34-1978-4203-9B0C-5A79495DBF19}">
      <dgm:prSet/>
      <dgm:spPr/>
      <dgm:t>
        <a:bodyPr/>
        <a:lstStyle/>
        <a:p>
          <a:endParaRPr lang="es-ES" sz="2400"/>
        </a:p>
      </dgm:t>
    </dgm:pt>
    <dgm:pt modelId="{70D3441E-C3B3-4B1F-85B0-B9512380B959}" type="sibTrans" cxnId="{3EB85A34-1978-4203-9B0C-5A79495DBF19}">
      <dgm:prSet/>
      <dgm:spPr/>
      <dgm:t>
        <a:bodyPr/>
        <a:lstStyle/>
        <a:p>
          <a:endParaRPr lang="es-ES" sz="2400"/>
        </a:p>
      </dgm:t>
    </dgm:pt>
    <dgm:pt modelId="{F4A4583D-9B2D-427C-8A3E-5F727D2C2184}">
      <dgm:prSet phldrT="[Texto]" custT="1"/>
      <dgm:spPr/>
      <dgm:t>
        <a:bodyPr/>
        <a:lstStyle/>
        <a:p>
          <a:r>
            <a:rPr lang="es-MX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Interfaz Contable con el Sistema de Control de Ingresos</a:t>
          </a:r>
          <a:endParaRPr lang="es-ES" sz="1000" dirty="0"/>
        </a:p>
      </dgm:t>
    </dgm:pt>
    <dgm:pt modelId="{2A09A195-918C-49DC-947B-AD8F23DD175A}" type="parTrans" cxnId="{20FF7941-20D8-4AD3-AEB9-E4AB7FA7BA31}">
      <dgm:prSet/>
      <dgm:spPr/>
      <dgm:t>
        <a:bodyPr/>
        <a:lstStyle/>
        <a:p>
          <a:endParaRPr lang="es-ES" sz="2400"/>
        </a:p>
      </dgm:t>
    </dgm:pt>
    <dgm:pt modelId="{4937D344-837B-4B89-9F21-699BCC314711}" type="sibTrans" cxnId="{20FF7941-20D8-4AD3-AEB9-E4AB7FA7BA31}">
      <dgm:prSet/>
      <dgm:spPr/>
      <dgm:t>
        <a:bodyPr/>
        <a:lstStyle/>
        <a:p>
          <a:endParaRPr lang="es-ES" sz="2400"/>
        </a:p>
      </dgm:t>
    </dgm:pt>
    <dgm:pt modelId="{DED3907C-9C8E-4DFA-A7B2-1083A8419083}">
      <dgm:prSet phldrT="[Texto]" custT="1"/>
      <dgm:spPr/>
      <dgm:t>
        <a:bodyPr/>
        <a:lstStyle/>
        <a:p>
          <a:r>
            <a:rPr lang="es-MX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Sistema de Administración Centro de Día</a:t>
          </a:r>
          <a:endParaRPr lang="es-ES" sz="1000" dirty="0"/>
        </a:p>
      </dgm:t>
    </dgm:pt>
    <dgm:pt modelId="{A10E832A-FCB6-48B6-A1C3-CE9351DDBF48}" type="parTrans" cxnId="{CCAB9C4D-F4C5-4A9F-BE71-4C9159960843}">
      <dgm:prSet/>
      <dgm:spPr/>
      <dgm:t>
        <a:bodyPr/>
        <a:lstStyle/>
        <a:p>
          <a:endParaRPr lang="es-ES" sz="2400"/>
        </a:p>
      </dgm:t>
    </dgm:pt>
    <dgm:pt modelId="{DC9B6DD1-53FA-4BA1-A251-1427ADEE8B3A}" type="sibTrans" cxnId="{CCAB9C4D-F4C5-4A9F-BE71-4C9159960843}">
      <dgm:prSet/>
      <dgm:spPr/>
      <dgm:t>
        <a:bodyPr/>
        <a:lstStyle/>
        <a:p>
          <a:endParaRPr lang="es-ES" sz="2400"/>
        </a:p>
      </dgm:t>
    </dgm:pt>
    <dgm:pt modelId="{0CD61674-3830-4DF4-BBEB-CF86BBF52480}">
      <dgm:prSet phldrT="[Texto]" custT="1"/>
      <dgm:spPr/>
      <dgm:t>
        <a:bodyPr/>
        <a:lstStyle/>
        <a:p>
          <a:r>
            <a:rPr lang="es-MX" sz="1050" b="0" dirty="0">
              <a:latin typeface="Arial" panose="020B0604020202020204" pitchFamily="34" charset="0"/>
              <a:cs typeface="Arial" panose="020B0604020202020204" pitchFamily="34" charset="0"/>
            </a:rPr>
            <a:t>Interfaz Contable con Sistema de Administración de Talento Humano</a:t>
          </a:r>
          <a:endParaRPr lang="es-ES" sz="10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680D3-6B10-477F-9E08-D848BAA5F0EB}" type="parTrans" cxnId="{5260CAF7-13D9-49D5-BD69-D23CAF277B5C}">
      <dgm:prSet/>
      <dgm:spPr/>
      <dgm:t>
        <a:bodyPr/>
        <a:lstStyle/>
        <a:p>
          <a:endParaRPr lang="es-HN"/>
        </a:p>
      </dgm:t>
    </dgm:pt>
    <dgm:pt modelId="{C114977C-4927-43FB-B1DA-FBA2B54D760C}" type="sibTrans" cxnId="{5260CAF7-13D9-49D5-BD69-D23CAF277B5C}">
      <dgm:prSet/>
      <dgm:spPr/>
      <dgm:t>
        <a:bodyPr/>
        <a:lstStyle/>
        <a:p>
          <a:endParaRPr lang="es-HN"/>
        </a:p>
      </dgm:t>
    </dgm:pt>
    <dgm:pt modelId="{D2D0AC8C-88EB-43C1-95CC-D166F3CAA7BF}">
      <dgm:prSet phldrT="[Texto]" custT="1"/>
      <dgm:spPr/>
      <dgm:t>
        <a:bodyPr/>
        <a:lstStyle/>
        <a:p>
          <a:r>
            <a:rPr lang="es-HN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Sistema de Gestión de Mantenimiento de Edificio e Instalaciones de IPM</a:t>
          </a:r>
          <a:endParaRPr lang="es-ES" sz="1000" dirty="0"/>
        </a:p>
      </dgm:t>
    </dgm:pt>
    <dgm:pt modelId="{2735788C-FC61-4528-AA95-336B9FE49A16}" type="parTrans" cxnId="{9AC585A0-9BC8-41C0-B516-B08FFC98F342}">
      <dgm:prSet/>
      <dgm:spPr/>
      <dgm:t>
        <a:bodyPr/>
        <a:lstStyle/>
        <a:p>
          <a:endParaRPr lang="es-HN"/>
        </a:p>
      </dgm:t>
    </dgm:pt>
    <dgm:pt modelId="{3B48CBA2-42DC-497B-9E47-7848D33BA4D3}" type="sibTrans" cxnId="{9AC585A0-9BC8-41C0-B516-B08FFC98F342}">
      <dgm:prSet/>
      <dgm:spPr/>
      <dgm:t>
        <a:bodyPr/>
        <a:lstStyle/>
        <a:p>
          <a:endParaRPr lang="es-HN"/>
        </a:p>
      </dgm:t>
    </dgm:pt>
    <dgm:pt modelId="{1D0FE24C-B75B-4CEE-84F7-ED58A464A472}">
      <dgm:prSet phldrT="[Texto]" custT="1"/>
      <dgm:spPr/>
      <dgm:t>
        <a:bodyPr/>
        <a:lstStyle/>
        <a:p>
          <a:r>
            <a:rPr lang="es-MX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Implementación de </a:t>
          </a:r>
          <a:r>
            <a:rPr lang="es-MX" sz="1000" b="0" i="0" u="none" strike="noStrike" dirty="0" err="1">
              <a:solidFill>
                <a:srgbClr val="000000"/>
              </a:solidFill>
              <a:effectLst/>
              <a:latin typeface="Arial" panose="020B0604020202020204" pitchFamily="34" charset="0"/>
            </a:rPr>
            <a:t>Contact</a:t>
          </a:r>
          <a:r>
            <a:rPr lang="es-MX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 Center</a:t>
          </a:r>
          <a:endParaRPr lang="es-ES" sz="1000" dirty="0"/>
        </a:p>
      </dgm:t>
    </dgm:pt>
    <dgm:pt modelId="{2FC1A223-7C7F-421D-BB09-8B1AD3A99FF4}" type="parTrans" cxnId="{8264BD43-2027-4E1C-84E7-56BD25D5C57C}">
      <dgm:prSet/>
      <dgm:spPr/>
      <dgm:t>
        <a:bodyPr/>
        <a:lstStyle/>
        <a:p>
          <a:endParaRPr lang="es-HN"/>
        </a:p>
      </dgm:t>
    </dgm:pt>
    <dgm:pt modelId="{93A80428-F92B-4F04-9674-84126358AEA1}" type="sibTrans" cxnId="{8264BD43-2027-4E1C-84E7-56BD25D5C57C}">
      <dgm:prSet/>
      <dgm:spPr/>
      <dgm:t>
        <a:bodyPr/>
        <a:lstStyle/>
        <a:p>
          <a:endParaRPr lang="es-HN"/>
        </a:p>
      </dgm:t>
    </dgm:pt>
    <dgm:pt modelId="{9A23FB8F-91B9-4C20-ABC7-51C2AD80B7C3}">
      <dgm:prSet phldrT="[Texto]" custT="1"/>
      <dgm:spPr/>
      <dgm:t>
        <a:bodyPr/>
        <a:lstStyle/>
        <a:p>
          <a:r>
            <a:rPr lang="es-MX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Actualización del Sistema de Colas</a:t>
          </a:r>
          <a:endParaRPr lang="es-ES" sz="1000" dirty="0"/>
        </a:p>
      </dgm:t>
    </dgm:pt>
    <dgm:pt modelId="{D6AB9618-1461-4415-A2CD-3D8357149E9E}" type="parTrans" cxnId="{5781B91F-9F29-4FCA-BE7B-ADB70AE5C1FD}">
      <dgm:prSet/>
      <dgm:spPr/>
      <dgm:t>
        <a:bodyPr/>
        <a:lstStyle/>
        <a:p>
          <a:endParaRPr lang="es-HN"/>
        </a:p>
      </dgm:t>
    </dgm:pt>
    <dgm:pt modelId="{20D908BD-44CE-4119-98A0-59700EBF7A26}" type="sibTrans" cxnId="{5781B91F-9F29-4FCA-BE7B-ADB70AE5C1FD}">
      <dgm:prSet/>
      <dgm:spPr/>
      <dgm:t>
        <a:bodyPr/>
        <a:lstStyle/>
        <a:p>
          <a:endParaRPr lang="es-HN"/>
        </a:p>
      </dgm:t>
    </dgm:pt>
    <dgm:pt modelId="{874BF4D0-ED57-41C0-A6C7-725C712A23B6}">
      <dgm:prSet phldrT="[Texto]" custT="1"/>
      <dgm:spPr/>
      <dgm:t>
        <a:bodyPr/>
        <a:lstStyle/>
        <a:p>
          <a:r>
            <a:rPr lang="es-MX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Automatización de la Prueba de Vida</a:t>
          </a:r>
          <a:endParaRPr lang="es-ES" sz="1000" dirty="0"/>
        </a:p>
      </dgm:t>
    </dgm:pt>
    <dgm:pt modelId="{8C4F3DC6-20BD-4F0A-91AC-E19DA43FDCC8}" type="parTrans" cxnId="{B50BD975-3E45-46D4-924E-177824306091}">
      <dgm:prSet/>
      <dgm:spPr/>
      <dgm:t>
        <a:bodyPr/>
        <a:lstStyle/>
        <a:p>
          <a:endParaRPr lang="es-HN"/>
        </a:p>
      </dgm:t>
    </dgm:pt>
    <dgm:pt modelId="{3C8C95F5-3A89-4ACB-A800-FBA5303E3197}" type="sibTrans" cxnId="{B50BD975-3E45-46D4-924E-177824306091}">
      <dgm:prSet/>
      <dgm:spPr/>
      <dgm:t>
        <a:bodyPr/>
        <a:lstStyle/>
        <a:p>
          <a:endParaRPr lang="es-HN"/>
        </a:p>
      </dgm:t>
    </dgm:pt>
    <dgm:pt modelId="{DBBBE38A-F867-4B78-878C-E51B7A6D91E2}">
      <dgm:prSet phldrT="[Texto]" custT="1"/>
      <dgm:spPr/>
      <dgm:t>
        <a:bodyPr/>
        <a:lstStyle/>
        <a:p>
          <a:r>
            <a:rPr lang="es-MX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Proyecto Contable - Desarrollo Normativo para Entes Contralores</a:t>
          </a:r>
          <a:endParaRPr lang="es-ES" sz="1000" dirty="0"/>
        </a:p>
      </dgm:t>
    </dgm:pt>
    <dgm:pt modelId="{35F35D08-50B8-4BA9-9EF0-A2D9037584E4}" type="parTrans" cxnId="{C20A0E27-841A-48A9-BA49-F3C2C64973E2}">
      <dgm:prSet/>
      <dgm:spPr/>
      <dgm:t>
        <a:bodyPr/>
        <a:lstStyle/>
        <a:p>
          <a:endParaRPr lang="es-HN"/>
        </a:p>
      </dgm:t>
    </dgm:pt>
    <dgm:pt modelId="{AB9948EF-37D1-4C83-B3BF-908E0BE4B298}" type="sibTrans" cxnId="{C20A0E27-841A-48A9-BA49-F3C2C64973E2}">
      <dgm:prSet/>
      <dgm:spPr/>
      <dgm:t>
        <a:bodyPr/>
        <a:lstStyle/>
        <a:p>
          <a:endParaRPr lang="es-HN"/>
        </a:p>
      </dgm:t>
    </dgm:pt>
    <dgm:pt modelId="{4594A6FB-5AFA-464A-AEAF-2351762B4467}" type="pres">
      <dgm:prSet presAssocID="{676B1C79-FCB4-47B1-9D8C-589BD3620626}" presName="layout" presStyleCnt="0">
        <dgm:presLayoutVars>
          <dgm:chMax/>
          <dgm:chPref/>
          <dgm:dir/>
          <dgm:resizeHandles/>
        </dgm:presLayoutVars>
      </dgm:prSet>
      <dgm:spPr/>
    </dgm:pt>
    <dgm:pt modelId="{2B5233BC-929C-4C1E-99CA-D2FAFE57EB3B}" type="pres">
      <dgm:prSet presAssocID="{8413ED7A-DE53-4900-A0CD-F458EB1D6AC6}" presName="root" presStyleCnt="0">
        <dgm:presLayoutVars>
          <dgm:chMax/>
          <dgm:chPref/>
        </dgm:presLayoutVars>
      </dgm:prSet>
      <dgm:spPr/>
    </dgm:pt>
    <dgm:pt modelId="{B8AD6918-7B37-4E57-8775-BD9D216CFDB4}" type="pres">
      <dgm:prSet presAssocID="{8413ED7A-DE53-4900-A0CD-F458EB1D6AC6}" presName="rootComposite" presStyleCnt="0">
        <dgm:presLayoutVars/>
      </dgm:prSet>
      <dgm:spPr/>
    </dgm:pt>
    <dgm:pt modelId="{4B3A833A-DEAA-4E3F-A707-C7ED94E11524}" type="pres">
      <dgm:prSet presAssocID="{8413ED7A-DE53-4900-A0CD-F458EB1D6AC6}" presName="ParentAccent" presStyleLbl="alignNode1" presStyleIdx="0" presStyleCnt="1" custScaleX="137529" custLinFactNeighborY="69453"/>
      <dgm:spPr/>
    </dgm:pt>
    <dgm:pt modelId="{AF39EAED-AF61-4E2F-A3BF-9F07C7ABB882}" type="pres">
      <dgm:prSet presAssocID="{8413ED7A-DE53-4900-A0CD-F458EB1D6AC6}" presName="ParentSmallAccent" presStyleLbl="fgAcc1" presStyleIdx="0" presStyleCnt="1" custLinFactX="-100000" custLinFactNeighborX="-141491" custLinFactNeighborY="61489"/>
      <dgm:spPr/>
    </dgm:pt>
    <dgm:pt modelId="{59C90C27-6C7D-4807-A1D5-49829D6F3F91}" type="pres">
      <dgm:prSet presAssocID="{8413ED7A-DE53-4900-A0CD-F458EB1D6AC6}" presName="Parent" presStyleLbl="revTx" presStyleIdx="0" presStyleCnt="11" custScaleX="137445">
        <dgm:presLayoutVars>
          <dgm:chMax/>
          <dgm:chPref val="4"/>
          <dgm:bulletEnabled val="1"/>
        </dgm:presLayoutVars>
      </dgm:prSet>
      <dgm:spPr/>
    </dgm:pt>
    <dgm:pt modelId="{C18BC1DB-680D-4211-88FC-D0346A998FF8}" type="pres">
      <dgm:prSet presAssocID="{8413ED7A-DE53-4900-A0CD-F458EB1D6AC6}" presName="childShape" presStyleCnt="0">
        <dgm:presLayoutVars>
          <dgm:chMax val="0"/>
          <dgm:chPref val="0"/>
        </dgm:presLayoutVars>
      </dgm:prSet>
      <dgm:spPr/>
    </dgm:pt>
    <dgm:pt modelId="{74D8DA54-6656-4763-994C-5EAEFC883830}" type="pres">
      <dgm:prSet presAssocID="{EAF3D198-6583-4417-B746-4112506518CC}" presName="childComposite" presStyleCnt="0">
        <dgm:presLayoutVars>
          <dgm:chMax val="0"/>
          <dgm:chPref val="0"/>
        </dgm:presLayoutVars>
      </dgm:prSet>
      <dgm:spPr/>
    </dgm:pt>
    <dgm:pt modelId="{53B8A3D1-E470-4AE1-BE14-FCF36E66071D}" type="pres">
      <dgm:prSet presAssocID="{EAF3D198-6583-4417-B746-4112506518CC}" presName="ChildAccent" presStyleLbl="solidFgAcc1" presStyleIdx="0" presStyleCnt="10" custLinFactNeighborY="79436"/>
      <dgm:spPr/>
    </dgm:pt>
    <dgm:pt modelId="{97029D10-BE12-4563-8603-F184390D7EA4}" type="pres">
      <dgm:prSet presAssocID="{EAF3D198-6583-4417-B746-4112506518CC}" presName="Child" presStyleLbl="revTx" presStyleIdx="1" presStyleCnt="11" custLinFactNeighborX="5180" custLinFactNeighborY="33352">
        <dgm:presLayoutVars>
          <dgm:chMax val="0"/>
          <dgm:chPref val="0"/>
          <dgm:bulletEnabled val="1"/>
        </dgm:presLayoutVars>
      </dgm:prSet>
      <dgm:spPr/>
    </dgm:pt>
    <dgm:pt modelId="{C7C95F50-F9C8-4A09-B199-194EEBAE1912}" type="pres">
      <dgm:prSet presAssocID="{0CD61674-3830-4DF4-BBEB-CF86BBF52480}" presName="childComposite" presStyleCnt="0">
        <dgm:presLayoutVars>
          <dgm:chMax val="0"/>
          <dgm:chPref val="0"/>
        </dgm:presLayoutVars>
      </dgm:prSet>
      <dgm:spPr/>
    </dgm:pt>
    <dgm:pt modelId="{B97EEDF0-5888-4EF0-9D73-820E9295246C}" type="pres">
      <dgm:prSet presAssocID="{0CD61674-3830-4DF4-BBEB-CF86BBF52480}" presName="ChildAccent" presStyleLbl="solidFgAcc1" presStyleIdx="1" presStyleCnt="10" custLinFactY="17812" custLinFactNeighborY="100000"/>
      <dgm:spPr/>
    </dgm:pt>
    <dgm:pt modelId="{91EEF07C-62B6-43C1-8E05-588804E502B2}" type="pres">
      <dgm:prSet presAssocID="{0CD61674-3830-4DF4-BBEB-CF86BBF52480}" presName="Child" presStyleLbl="revTx" presStyleIdx="2" presStyleCnt="11" custLinFactNeighborX="3339" custLinFactNeighborY="56481">
        <dgm:presLayoutVars>
          <dgm:chMax val="0"/>
          <dgm:chPref val="0"/>
          <dgm:bulletEnabled val="1"/>
        </dgm:presLayoutVars>
      </dgm:prSet>
      <dgm:spPr/>
    </dgm:pt>
    <dgm:pt modelId="{BD58C4FE-B328-4EFB-A8CC-636685C5712D}" type="pres">
      <dgm:prSet presAssocID="{6882FF7B-1D3B-4283-8419-DE805523E28F}" presName="childComposite" presStyleCnt="0">
        <dgm:presLayoutVars>
          <dgm:chMax val="0"/>
          <dgm:chPref val="0"/>
        </dgm:presLayoutVars>
      </dgm:prSet>
      <dgm:spPr/>
    </dgm:pt>
    <dgm:pt modelId="{AE95D1EB-CDD7-4244-A7C7-7F6398FCFD9A}" type="pres">
      <dgm:prSet presAssocID="{6882FF7B-1D3B-4283-8419-DE805523E28F}" presName="ChildAccent" presStyleLbl="solidFgAcc1" presStyleIdx="2" presStyleCnt="10" custLinFactY="63681" custLinFactNeighborY="100000"/>
      <dgm:spPr/>
    </dgm:pt>
    <dgm:pt modelId="{2CBD9304-B212-43B5-9E27-E0098413A42A}" type="pres">
      <dgm:prSet presAssocID="{6882FF7B-1D3B-4283-8419-DE805523E28F}" presName="Child" presStyleLbl="revTx" presStyleIdx="3" presStyleCnt="11" custLinFactNeighborX="4148" custLinFactNeighborY="73865">
        <dgm:presLayoutVars>
          <dgm:chMax val="0"/>
          <dgm:chPref val="0"/>
          <dgm:bulletEnabled val="1"/>
        </dgm:presLayoutVars>
      </dgm:prSet>
      <dgm:spPr/>
    </dgm:pt>
    <dgm:pt modelId="{03ED2493-E8A3-41E2-ACB9-9E43D321B438}" type="pres">
      <dgm:prSet presAssocID="{F4A4583D-9B2D-427C-8A3E-5F727D2C2184}" presName="childComposite" presStyleCnt="0">
        <dgm:presLayoutVars>
          <dgm:chMax val="0"/>
          <dgm:chPref val="0"/>
        </dgm:presLayoutVars>
      </dgm:prSet>
      <dgm:spPr/>
    </dgm:pt>
    <dgm:pt modelId="{B66DAE3B-DDB1-40D3-87FA-8E249607C3F0}" type="pres">
      <dgm:prSet presAssocID="{F4A4583D-9B2D-427C-8A3E-5F727D2C2184}" presName="ChildAccent" presStyleLbl="solidFgAcc1" presStyleIdx="3" presStyleCnt="10" custLinFactY="53817" custLinFactNeighborY="100000"/>
      <dgm:spPr/>
    </dgm:pt>
    <dgm:pt modelId="{9548029D-9EA8-4B17-BFBD-37BB80AC9EEB}" type="pres">
      <dgm:prSet presAssocID="{F4A4583D-9B2D-427C-8A3E-5F727D2C2184}" presName="Child" presStyleLbl="revTx" presStyleIdx="4" presStyleCnt="11" custLinFactNeighborX="3444" custLinFactNeighborY="82154">
        <dgm:presLayoutVars>
          <dgm:chMax val="0"/>
          <dgm:chPref val="0"/>
          <dgm:bulletEnabled val="1"/>
        </dgm:presLayoutVars>
      </dgm:prSet>
      <dgm:spPr/>
    </dgm:pt>
    <dgm:pt modelId="{890B594F-94D1-4598-8BC9-7AB553ABFED9}" type="pres">
      <dgm:prSet presAssocID="{DED3907C-9C8E-4DFA-A7B2-1083A8419083}" presName="childComposite" presStyleCnt="0">
        <dgm:presLayoutVars>
          <dgm:chMax val="0"/>
          <dgm:chPref val="0"/>
        </dgm:presLayoutVars>
      </dgm:prSet>
      <dgm:spPr/>
    </dgm:pt>
    <dgm:pt modelId="{BDD6DDEC-05A1-4870-9805-FB64FDC6FDA3}" type="pres">
      <dgm:prSet presAssocID="{DED3907C-9C8E-4DFA-A7B2-1083A8419083}" presName="ChildAccent" presStyleLbl="solidFgAcc1" presStyleIdx="4" presStyleCnt="10" custLinFactY="99506" custLinFactNeighborY="100000"/>
      <dgm:spPr/>
    </dgm:pt>
    <dgm:pt modelId="{F623BC13-B051-4F53-9582-C0A4B0F40255}" type="pres">
      <dgm:prSet presAssocID="{DED3907C-9C8E-4DFA-A7B2-1083A8419083}" presName="Child" presStyleLbl="revTx" presStyleIdx="5" presStyleCnt="11" custLinFactNeighborX="2600" custLinFactNeighborY="91184">
        <dgm:presLayoutVars>
          <dgm:chMax val="0"/>
          <dgm:chPref val="0"/>
          <dgm:bulletEnabled val="1"/>
        </dgm:presLayoutVars>
      </dgm:prSet>
      <dgm:spPr/>
    </dgm:pt>
    <dgm:pt modelId="{DA86954C-B1C8-46FF-8835-725753D0B061}" type="pres">
      <dgm:prSet presAssocID="{D2D0AC8C-88EB-43C1-95CC-D166F3CAA7BF}" presName="childComposite" presStyleCnt="0">
        <dgm:presLayoutVars>
          <dgm:chMax val="0"/>
          <dgm:chPref val="0"/>
        </dgm:presLayoutVars>
      </dgm:prSet>
      <dgm:spPr/>
    </dgm:pt>
    <dgm:pt modelId="{D54683FD-16C6-4BB1-89CC-0A9C30293B45}" type="pres">
      <dgm:prSet presAssocID="{D2D0AC8C-88EB-43C1-95CC-D166F3CAA7BF}" presName="ChildAccent" presStyleLbl="solidFgAcc1" presStyleIdx="5" presStyleCnt="10" custLinFactY="95842" custLinFactNeighborY="100000"/>
      <dgm:spPr/>
    </dgm:pt>
    <dgm:pt modelId="{922B4B86-EF26-4EFB-AF2B-CB74A2E8762A}" type="pres">
      <dgm:prSet presAssocID="{D2D0AC8C-88EB-43C1-95CC-D166F3CAA7BF}" presName="Child" presStyleLbl="revTx" presStyleIdx="6" presStyleCnt="11" custLinFactY="8638" custLinFactNeighborX="3095" custLinFactNeighborY="100000">
        <dgm:presLayoutVars>
          <dgm:chMax val="0"/>
          <dgm:chPref val="0"/>
          <dgm:bulletEnabled val="1"/>
        </dgm:presLayoutVars>
      </dgm:prSet>
      <dgm:spPr/>
    </dgm:pt>
    <dgm:pt modelId="{43281723-F291-4FD2-8868-130C04B49ABA}" type="pres">
      <dgm:prSet presAssocID="{1D0FE24C-B75B-4CEE-84F7-ED58A464A472}" presName="childComposite" presStyleCnt="0">
        <dgm:presLayoutVars>
          <dgm:chMax val="0"/>
          <dgm:chPref val="0"/>
        </dgm:presLayoutVars>
      </dgm:prSet>
      <dgm:spPr/>
    </dgm:pt>
    <dgm:pt modelId="{43F338EF-13D7-4CC1-84B5-36442B0F715C}" type="pres">
      <dgm:prSet presAssocID="{1D0FE24C-B75B-4CEE-84F7-ED58A464A472}" presName="ChildAccent" presStyleLbl="solidFgAcc1" presStyleIdx="6" presStyleCnt="10" custLinFactY="100000" custLinFactNeighborY="170965"/>
      <dgm:spPr/>
    </dgm:pt>
    <dgm:pt modelId="{F89AF4C2-7C5D-48E8-93C7-6A0B4C83191C}" type="pres">
      <dgm:prSet presAssocID="{1D0FE24C-B75B-4CEE-84F7-ED58A464A472}" presName="Child" presStyleLbl="revTx" presStyleIdx="7" presStyleCnt="11" custLinFactY="21224" custLinFactNeighborX="3642" custLinFactNeighborY="100000">
        <dgm:presLayoutVars>
          <dgm:chMax val="0"/>
          <dgm:chPref val="0"/>
          <dgm:bulletEnabled val="1"/>
        </dgm:presLayoutVars>
      </dgm:prSet>
      <dgm:spPr/>
    </dgm:pt>
    <dgm:pt modelId="{68C0515F-DA7E-42B4-8B52-A50753007FED}" type="pres">
      <dgm:prSet presAssocID="{9A23FB8F-91B9-4C20-ABC7-51C2AD80B7C3}" presName="childComposite" presStyleCnt="0">
        <dgm:presLayoutVars>
          <dgm:chMax val="0"/>
          <dgm:chPref val="0"/>
        </dgm:presLayoutVars>
      </dgm:prSet>
      <dgm:spPr/>
    </dgm:pt>
    <dgm:pt modelId="{19E9F4AC-7A0A-4DA9-ACF0-3E0EAC04A47B}" type="pres">
      <dgm:prSet presAssocID="{9A23FB8F-91B9-4C20-ABC7-51C2AD80B7C3}" presName="ChildAccent" presStyleLbl="solidFgAcc1" presStyleIdx="7" presStyleCnt="10" custLinFactY="100000" custLinFactNeighborY="168821"/>
      <dgm:spPr/>
    </dgm:pt>
    <dgm:pt modelId="{5C52AB5D-9EFB-494E-BF8D-EB72B0ACF552}" type="pres">
      <dgm:prSet presAssocID="{9A23FB8F-91B9-4C20-ABC7-51C2AD80B7C3}" presName="Child" presStyleLbl="revTx" presStyleIdx="8" presStyleCnt="11" custLinFactY="16567" custLinFactNeighborX="2480" custLinFactNeighborY="100000">
        <dgm:presLayoutVars>
          <dgm:chMax val="0"/>
          <dgm:chPref val="0"/>
          <dgm:bulletEnabled val="1"/>
        </dgm:presLayoutVars>
      </dgm:prSet>
      <dgm:spPr/>
    </dgm:pt>
    <dgm:pt modelId="{4043B885-4D83-46F6-8BC3-FA47DA73E1B3}" type="pres">
      <dgm:prSet presAssocID="{874BF4D0-ED57-41C0-A6C7-725C712A23B6}" presName="childComposite" presStyleCnt="0">
        <dgm:presLayoutVars>
          <dgm:chMax val="0"/>
          <dgm:chPref val="0"/>
        </dgm:presLayoutVars>
      </dgm:prSet>
      <dgm:spPr/>
    </dgm:pt>
    <dgm:pt modelId="{B072C51F-7806-4D72-B892-E7F480E6C134}" type="pres">
      <dgm:prSet presAssocID="{874BF4D0-ED57-41C0-A6C7-725C712A23B6}" presName="ChildAccent" presStyleLbl="solidFgAcc1" presStyleIdx="8" presStyleCnt="10" custLinFactY="100000" custLinFactNeighborY="148015"/>
      <dgm:spPr/>
    </dgm:pt>
    <dgm:pt modelId="{58DA72A8-C824-47ED-8DA2-DD111A39F317}" type="pres">
      <dgm:prSet presAssocID="{874BF4D0-ED57-41C0-A6C7-725C712A23B6}" presName="Child" presStyleLbl="revTx" presStyleIdx="9" presStyleCnt="11" custLinFactY="13666" custLinFactNeighborX="2505" custLinFactNeighborY="100000">
        <dgm:presLayoutVars>
          <dgm:chMax val="0"/>
          <dgm:chPref val="0"/>
          <dgm:bulletEnabled val="1"/>
        </dgm:presLayoutVars>
      </dgm:prSet>
      <dgm:spPr/>
    </dgm:pt>
    <dgm:pt modelId="{C5D1D672-1758-4B30-9E4E-2237EBCCF733}" type="pres">
      <dgm:prSet presAssocID="{DBBBE38A-F867-4B78-878C-E51B7A6D91E2}" presName="childComposite" presStyleCnt="0">
        <dgm:presLayoutVars>
          <dgm:chMax val="0"/>
          <dgm:chPref val="0"/>
        </dgm:presLayoutVars>
      </dgm:prSet>
      <dgm:spPr/>
    </dgm:pt>
    <dgm:pt modelId="{12B357B9-A6BB-4A2A-8523-E6289931277C}" type="pres">
      <dgm:prSet presAssocID="{DBBBE38A-F867-4B78-878C-E51B7A6D91E2}" presName="ChildAccent" presStyleLbl="solidFgAcc1" presStyleIdx="9" presStyleCnt="10" custLinFactY="100000" custLinFactNeighborY="154541"/>
      <dgm:spPr/>
    </dgm:pt>
    <dgm:pt modelId="{6A3EE79D-FE26-47B8-BA95-D6C8E7C51B15}" type="pres">
      <dgm:prSet presAssocID="{DBBBE38A-F867-4B78-878C-E51B7A6D91E2}" presName="Child" presStyleLbl="revTx" presStyleIdx="10" presStyleCnt="11" custLinFactY="27027" custLinFactNeighborX="2455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9CFE0406-E93A-4BEB-A690-18306D5F8E74}" type="presOf" srcId="{F4A4583D-9B2D-427C-8A3E-5F727D2C2184}" destId="{9548029D-9EA8-4B17-BFBD-37BB80AC9EEB}" srcOrd="0" destOrd="0" presId="urn:microsoft.com/office/officeart/2008/layout/SquareAccentList"/>
    <dgm:cxn modelId="{6DBDB20F-FB45-49AD-86EA-923EFC347AC6}" srcId="{676B1C79-FCB4-47B1-9D8C-589BD3620626}" destId="{8413ED7A-DE53-4900-A0CD-F458EB1D6AC6}" srcOrd="0" destOrd="0" parTransId="{D473CEF1-369A-43B5-BD50-9A529567967C}" sibTransId="{6341998C-0D5D-497C-AF38-547FB9B98CAB}"/>
    <dgm:cxn modelId="{5781B91F-9F29-4FCA-BE7B-ADB70AE5C1FD}" srcId="{8413ED7A-DE53-4900-A0CD-F458EB1D6AC6}" destId="{9A23FB8F-91B9-4C20-ABC7-51C2AD80B7C3}" srcOrd="7" destOrd="0" parTransId="{D6AB9618-1461-4415-A2CD-3D8357149E9E}" sibTransId="{20D908BD-44CE-4119-98A0-59700EBF7A26}"/>
    <dgm:cxn modelId="{C20A0E27-841A-48A9-BA49-F3C2C64973E2}" srcId="{8413ED7A-DE53-4900-A0CD-F458EB1D6AC6}" destId="{DBBBE38A-F867-4B78-878C-E51B7A6D91E2}" srcOrd="9" destOrd="0" parTransId="{35F35D08-50B8-4BA9-9EF0-A2D9037584E4}" sibTransId="{AB9948EF-37D1-4C83-B3BF-908E0BE4B298}"/>
    <dgm:cxn modelId="{C10C8528-54E7-4F2B-8282-F12BA4DC2599}" type="presOf" srcId="{EAF3D198-6583-4417-B746-4112506518CC}" destId="{97029D10-BE12-4563-8603-F184390D7EA4}" srcOrd="0" destOrd="0" presId="urn:microsoft.com/office/officeart/2008/layout/SquareAccentList"/>
    <dgm:cxn modelId="{3EB85A34-1978-4203-9B0C-5A79495DBF19}" srcId="{8413ED7A-DE53-4900-A0CD-F458EB1D6AC6}" destId="{6882FF7B-1D3B-4283-8419-DE805523E28F}" srcOrd="2" destOrd="0" parTransId="{61298A44-131C-46A0-AB19-D2FF9E0AD86D}" sibTransId="{70D3441E-C3B3-4B1F-85B0-B9512380B959}"/>
    <dgm:cxn modelId="{3538DD5F-558F-498D-87D6-9B1903FE79EE}" type="presOf" srcId="{DED3907C-9C8E-4DFA-A7B2-1083A8419083}" destId="{F623BC13-B051-4F53-9582-C0A4B0F40255}" srcOrd="0" destOrd="0" presId="urn:microsoft.com/office/officeart/2008/layout/SquareAccentList"/>
    <dgm:cxn modelId="{20FF7941-20D8-4AD3-AEB9-E4AB7FA7BA31}" srcId="{8413ED7A-DE53-4900-A0CD-F458EB1D6AC6}" destId="{F4A4583D-9B2D-427C-8A3E-5F727D2C2184}" srcOrd="3" destOrd="0" parTransId="{2A09A195-918C-49DC-947B-AD8F23DD175A}" sibTransId="{4937D344-837B-4B89-9F21-699BCC314711}"/>
    <dgm:cxn modelId="{23179661-3059-4945-A7A7-29160F1B387B}" type="presOf" srcId="{6882FF7B-1D3B-4283-8419-DE805523E28F}" destId="{2CBD9304-B212-43B5-9E27-E0098413A42A}" srcOrd="0" destOrd="0" presId="urn:microsoft.com/office/officeart/2008/layout/SquareAccentList"/>
    <dgm:cxn modelId="{9E546E42-466B-4D2D-A5CB-29681F7B4DB9}" type="presOf" srcId="{D2D0AC8C-88EB-43C1-95CC-D166F3CAA7BF}" destId="{922B4B86-EF26-4EFB-AF2B-CB74A2E8762A}" srcOrd="0" destOrd="0" presId="urn:microsoft.com/office/officeart/2008/layout/SquareAccentList"/>
    <dgm:cxn modelId="{8264BD43-2027-4E1C-84E7-56BD25D5C57C}" srcId="{8413ED7A-DE53-4900-A0CD-F458EB1D6AC6}" destId="{1D0FE24C-B75B-4CEE-84F7-ED58A464A472}" srcOrd="6" destOrd="0" parTransId="{2FC1A223-7C7F-421D-BB09-8B1AD3A99FF4}" sibTransId="{93A80428-F92B-4F04-9674-84126358AEA1}"/>
    <dgm:cxn modelId="{CB99ED66-A69F-43A7-97D2-D4B4B39E33DA}" type="presOf" srcId="{676B1C79-FCB4-47B1-9D8C-589BD3620626}" destId="{4594A6FB-5AFA-464A-AEAF-2351762B4467}" srcOrd="0" destOrd="0" presId="urn:microsoft.com/office/officeart/2008/layout/SquareAccentList"/>
    <dgm:cxn modelId="{531E3468-53A4-4E9E-AA69-8B9FF3E47261}" type="presOf" srcId="{874BF4D0-ED57-41C0-A6C7-725C712A23B6}" destId="{58DA72A8-C824-47ED-8DA2-DD111A39F317}" srcOrd="0" destOrd="0" presId="urn:microsoft.com/office/officeart/2008/layout/SquareAccentList"/>
    <dgm:cxn modelId="{CCAB9C4D-F4C5-4A9F-BE71-4C9159960843}" srcId="{8413ED7A-DE53-4900-A0CD-F458EB1D6AC6}" destId="{DED3907C-9C8E-4DFA-A7B2-1083A8419083}" srcOrd="4" destOrd="0" parTransId="{A10E832A-FCB6-48B6-A1C3-CE9351DDBF48}" sibTransId="{DC9B6DD1-53FA-4BA1-A251-1427ADEE8B3A}"/>
    <dgm:cxn modelId="{3E231D70-B769-4D2F-84D3-9FDE2AC2E4AA}" srcId="{8413ED7A-DE53-4900-A0CD-F458EB1D6AC6}" destId="{EAF3D198-6583-4417-B746-4112506518CC}" srcOrd="0" destOrd="0" parTransId="{891BAC26-738A-4E27-8B24-9E0B1B6DD00C}" sibTransId="{ED60E6B4-8E9B-452A-AC85-AFD49FF7D2E9}"/>
    <dgm:cxn modelId="{E9456E75-EE98-466E-AD2A-B856D049F6CA}" type="presOf" srcId="{8413ED7A-DE53-4900-A0CD-F458EB1D6AC6}" destId="{59C90C27-6C7D-4807-A1D5-49829D6F3F91}" srcOrd="0" destOrd="0" presId="urn:microsoft.com/office/officeart/2008/layout/SquareAccentList"/>
    <dgm:cxn modelId="{B50BD975-3E45-46D4-924E-177824306091}" srcId="{8413ED7A-DE53-4900-A0CD-F458EB1D6AC6}" destId="{874BF4D0-ED57-41C0-A6C7-725C712A23B6}" srcOrd="8" destOrd="0" parTransId="{8C4F3DC6-20BD-4F0A-91AC-E19DA43FDCC8}" sibTransId="{3C8C95F5-3A89-4ACB-A800-FBA5303E3197}"/>
    <dgm:cxn modelId="{9F275D8A-B447-41D1-B51E-113681490B76}" type="presOf" srcId="{1D0FE24C-B75B-4CEE-84F7-ED58A464A472}" destId="{F89AF4C2-7C5D-48E8-93C7-6A0B4C83191C}" srcOrd="0" destOrd="0" presId="urn:microsoft.com/office/officeart/2008/layout/SquareAccentList"/>
    <dgm:cxn modelId="{9AC585A0-9BC8-41C0-B516-B08FFC98F342}" srcId="{8413ED7A-DE53-4900-A0CD-F458EB1D6AC6}" destId="{D2D0AC8C-88EB-43C1-95CC-D166F3CAA7BF}" srcOrd="5" destOrd="0" parTransId="{2735788C-FC61-4528-AA95-336B9FE49A16}" sibTransId="{3B48CBA2-42DC-497B-9E47-7848D33BA4D3}"/>
    <dgm:cxn modelId="{E35B09A2-2427-4EC2-9B19-7348E95B92D6}" type="presOf" srcId="{9A23FB8F-91B9-4C20-ABC7-51C2AD80B7C3}" destId="{5C52AB5D-9EFB-494E-BF8D-EB72B0ACF552}" srcOrd="0" destOrd="0" presId="urn:microsoft.com/office/officeart/2008/layout/SquareAccentList"/>
    <dgm:cxn modelId="{7547EBAB-65CA-4B88-9035-328B88449168}" type="presOf" srcId="{0CD61674-3830-4DF4-BBEB-CF86BBF52480}" destId="{91EEF07C-62B6-43C1-8E05-588804E502B2}" srcOrd="0" destOrd="0" presId="urn:microsoft.com/office/officeart/2008/layout/SquareAccentList"/>
    <dgm:cxn modelId="{BB7D76DA-92D4-4A08-9A05-26AB34B1787B}" type="presOf" srcId="{DBBBE38A-F867-4B78-878C-E51B7A6D91E2}" destId="{6A3EE79D-FE26-47B8-BA95-D6C8E7C51B15}" srcOrd="0" destOrd="0" presId="urn:microsoft.com/office/officeart/2008/layout/SquareAccentList"/>
    <dgm:cxn modelId="{5260CAF7-13D9-49D5-BD69-D23CAF277B5C}" srcId="{8413ED7A-DE53-4900-A0CD-F458EB1D6AC6}" destId="{0CD61674-3830-4DF4-BBEB-CF86BBF52480}" srcOrd="1" destOrd="0" parTransId="{9B1680D3-6B10-477F-9E08-D848BAA5F0EB}" sibTransId="{C114977C-4927-43FB-B1DA-FBA2B54D760C}"/>
    <dgm:cxn modelId="{F00BC21B-9010-491A-A96F-8A30E34CD3A8}" type="presParOf" srcId="{4594A6FB-5AFA-464A-AEAF-2351762B4467}" destId="{2B5233BC-929C-4C1E-99CA-D2FAFE57EB3B}" srcOrd="0" destOrd="0" presId="urn:microsoft.com/office/officeart/2008/layout/SquareAccentList"/>
    <dgm:cxn modelId="{21D7C4AA-1A1D-4690-B12E-0769C6B1A802}" type="presParOf" srcId="{2B5233BC-929C-4C1E-99CA-D2FAFE57EB3B}" destId="{B8AD6918-7B37-4E57-8775-BD9D216CFDB4}" srcOrd="0" destOrd="0" presId="urn:microsoft.com/office/officeart/2008/layout/SquareAccentList"/>
    <dgm:cxn modelId="{A3EBFDF8-F47B-43CB-8EBC-8889031CFBEE}" type="presParOf" srcId="{B8AD6918-7B37-4E57-8775-BD9D216CFDB4}" destId="{4B3A833A-DEAA-4E3F-A707-C7ED94E11524}" srcOrd="0" destOrd="0" presId="urn:microsoft.com/office/officeart/2008/layout/SquareAccentList"/>
    <dgm:cxn modelId="{BD4B3C3A-C4DD-4ECC-AD80-962FFFD4274E}" type="presParOf" srcId="{B8AD6918-7B37-4E57-8775-BD9D216CFDB4}" destId="{AF39EAED-AF61-4E2F-A3BF-9F07C7ABB882}" srcOrd="1" destOrd="0" presId="urn:microsoft.com/office/officeart/2008/layout/SquareAccentList"/>
    <dgm:cxn modelId="{48028941-AA62-4723-8965-49BB43FF9CE8}" type="presParOf" srcId="{B8AD6918-7B37-4E57-8775-BD9D216CFDB4}" destId="{59C90C27-6C7D-4807-A1D5-49829D6F3F91}" srcOrd="2" destOrd="0" presId="urn:microsoft.com/office/officeart/2008/layout/SquareAccentList"/>
    <dgm:cxn modelId="{ADE2A11E-68A4-44CB-9FA5-D5B2ECBBE258}" type="presParOf" srcId="{2B5233BC-929C-4C1E-99CA-D2FAFE57EB3B}" destId="{C18BC1DB-680D-4211-88FC-D0346A998FF8}" srcOrd="1" destOrd="0" presId="urn:microsoft.com/office/officeart/2008/layout/SquareAccentList"/>
    <dgm:cxn modelId="{CFC1AB7E-5D4C-4683-AEBE-3A7596C2BD78}" type="presParOf" srcId="{C18BC1DB-680D-4211-88FC-D0346A998FF8}" destId="{74D8DA54-6656-4763-994C-5EAEFC883830}" srcOrd="0" destOrd="0" presId="urn:microsoft.com/office/officeart/2008/layout/SquareAccentList"/>
    <dgm:cxn modelId="{008EEE71-1D30-4737-B3B5-85C6A77F8D4D}" type="presParOf" srcId="{74D8DA54-6656-4763-994C-5EAEFC883830}" destId="{53B8A3D1-E470-4AE1-BE14-FCF36E66071D}" srcOrd="0" destOrd="0" presId="urn:microsoft.com/office/officeart/2008/layout/SquareAccentList"/>
    <dgm:cxn modelId="{D4C442E8-4F27-4679-988B-494B8D1F6C63}" type="presParOf" srcId="{74D8DA54-6656-4763-994C-5EAEFC883830}" destId="{97029D10-BE12-4563-8603-F184390D7EA4}" srcOrd="1" destOrd="0" presId="urn:microsoft.com/office/officeart/2008/layout/SquareAccentList"/>
    <dgm:cxn modelId="{09A7CD87-06F8-45DE-BFC4-A8BE8A181E65}" type="presParOf" srcId="{C18BC1DB-680D-4211-88FC-D0346A998FF8}" destId="{C7C95F50-F9C8-4A09-B199-194EEBAE1912}" srcOrd="1" destOrd="0" presId="urn:microsoft.com/office/officeart/2008/layout/SquareAccentList"/>
    <dgm:cxn modelId="{32679E84-2A39-4C1B-98B7-31BCC82411B7}" type="presParOf" srcId="{C7C95F50-F9C8-4A09-B199-194EEBAE1912}" destId="{B97EEDF0-5888-4EF0-9D73-820E9295246C}" srcOrd="0" destOrd="0" presId="urn:microsoft.com/office/officeart/2008/layout/SquareAccentList"/>
    <dgm:cxn modelId="{43B852F0-B89E-4187-A5CC-6C7E1E559DC9}" type="presParOf" srcId="{C7C95F50-F9C8-4A09-B199-194EEBAE1912}" destId="{91EEF07C-62B6-43C1-8E05-588804E502B2}" srcOrd="1" destOrd="0" presId="urn:microsoft.com/office/officeart/2008/layout/SquareAccentList"/>
    <dgm:cxn modelId="{9C85DCFA-C690-476A-8529-703F8B0FC86C}" type="presParOf" srcId="{C18BC1DB-680D-4211-88FC-D0346A998FF8}" destId="{BD58C4FE-B328-4EFB-A8CC-636685C5712D}" srcOrd="2" destOrd="0" presId="urn:microsoft.com/office/officeart/2008/layout/SquareAccentList"/>
    <dgm:cxn modelId="{0A5815C7-42FA-4A3E-A839-2B8A661B6435}" type="presParOf" srcId="{BD58C4FE-B328-4EFB-A8CC-636685C5712D}" destId="{AE95D1EB-CDD7-4244-A7C7-7F6398FCFD9A}" srcOrd="0" destOrd="0" presId="urn:microsoft.com/office/officeart/2008/layout/SquareAccentList"/>
    <dgm:cxn modelId="{C4371708-356B-45B8-B13A-C1BFD829D370}" type="presParOf" srcId="{BD58C4FE-B328-4EFB-A8CC-636685C5712D}" destId="{2CBD9304-B212-43B5-9E27-E0098413A42A}" srcOrd="1" destOrd="0" presId="urn:microsoft.com/office/officeart/2008/layout/SquareAccentList"/>
    <dgm:cxn modelId="{0C075553-3FF1-4708-9FE4-C5D0B78A97E9}" type="presParOf" srcId="{C18BC1DB-680D-4211-88FC-D0346A998FF8}" destId="{03ED2493-E8A3-41E2-ACB9-9E43D321B438}" srcOrd="3" destOrd="0" presId="urn:microsoft.com/office/officeart/2008/layout/SquareAccentList"/>
    <dgm:cxn modelId="{67481E8F-816A-40C7-BEA2-B3BDD3B2E1A3}" type="presParOf" srcId="{03ED2493-E8A3-41E2-ACB9-9E43D321B438}" destId="{B66DAE3B-DDB1-40D3-87FA-8E249607C3F0}" srcOrd="0" destOrd="0" presId="urn:microsoft.com/office/officeart/2008/layout/SquareAccentList"/>
    <dgm:cxn modelId="{2E99C5D7-545E-4A04-863F-8658A501CA4E}" type="presParOf" srcId="{03ED2493-E8A3-41E2-ACB9-9E43D321B438}" destId="{9548029D-9EA8-4B17-BFBD-37BB80AC9EEB}" srcOrd="1" destOrd="0" presId="urn:microsoft.com/office/officeart/2008/layout/SquareAccentList"/>
    <dgm:cxn modelId="{1391AAF9-217E-438C-A69A-A1CD47949C4B}" type="presParOf" srcId="{C18BC1DB-680D-4211-88FC-D0346A998FF8}" destId="{890B594F-94D1-4598-8BC9-7AB553ABFED9}" srcOrd="4" destOrd="0" presId="urn:microsoft.com/office/officeart/2008/layout/SquareAccentList"/>
    <dgm:cxn modelId="{A20E0E3C-785E-47DD-87A0-5792DA802CF0}" type="presParOf" srcId="{890B594F-94D1-4598-8BC9-7AB553ABFED9}" destId="{BDD6DDEC-05A1-4870-9805-FB64FDC6FDA3}" srcOrd="0" destOrd="0" presId="urn:microsoft.com/office/officeart/2008/layout/SquareAccentList"/>
    <dgm:cxn modelId="{A0F93F11-51D5-4F39-B97C-B4918BF39743}" type="presParOf" srcId="{890B594F-94D1-4598-8BC9-7AB553ABFED9}" destId="{F623BC13-B051-4F53-9582-C0A4B0F40255}" srcOrd="1" destOrd="0" presId="urn:microsoft.com/office/officeart/2008/layout/SquareAccentList"/>
    <dgm:cxn modelId="{F3B2D4AC-70B6-4487-BF90-FCEC9E545A81}" type="presParOf" srcId="{C18BC1DB-680D-4211-88FC-D0346A998FF8}" destId="{DA86954C-B1C8-46FF-8835-725753D0B061}" srcOrd="5" destOrd="0" presId="urn:microsoft.com/office/officeart/2008/layout/SquareAccentList"/>
    <dgm:cxn modelId="{82BD3D68-0712-4F59-AAC1-404B2D812155}" type="presParOf" srcId="{DA86954C-B1C8-46FF-8835-725753D0B061}" destId="{D54683FD-16C6-4BB1-89CC-0A9C30293B45}" srcOrd="0" destOrd="0" presId="urn:microsoft.com/office/officeart/2008/layout/SquareAccentList"/>
    <dgm:cxn modelId="{1995BC45-7E19-4DA4-92A0-BF51004914B7}" type="presParOf" srcId="{DA86954C-B1C8-46FF-8835-725753D0B061}" destId="{922B4B86-EF26-4EFB-AF2B-CB74A2E8762A}" srcOrd="1" destOrd="0" presId="urn:microsoft.com/office/officeart/2008/layout/SquareAccentList"/>
    <dgm:cxn modelId="{9E026EE0-0FBE-489C-B223-35B771CF365B}" type="presParOf" srcId="{C18BC1DB-680D-4211-88FC-D0346A998FF8}" destId="{43281723-F291-4FD2-8868-130C04B49ABA}" srcOrd="6" destOrd="0" presId="urn:microsoft.com/office/officeart/2008/layout/SquareAccentList"/>
    <dgm:cxn modelId="{F4BB4F2E-4286-4AD2-849F-7DDE2EACD172}" type="presParOf" srcId="{43281723-F291-4FD2-8868-130C04B49ABA}" destId="{43F338EF-13D7-4CC1-84B5-36442B0F715C}" srcOrd="0" destOrd="0" presId="urn:microsoft.com/office/officeart/2008/layout/SquareAccentList"/>
    <dgm:cxn modelId="{F2EE67BB-61F8-4E97-8D95-E05801DB3E5C}" type="presParOf" srcId="{43281723-F291-4FD2-8868-130C04B49ABA}" destId="{F89AF4C2-7C5D-48E8-93C7-6A0B4C83191C}" srcOrd="1" destOrd="0" presId="urn:microsoft.com/office/officeart/2008/layout/SquareAccentList"/>
    <dgm:cxn modelId="{C7FF6852-EEF3-4AFE-98BC-F70D79EA12A8}" type="presParOf" srcId="{C18BC1DB-680D-4211-88FC-D0346A998FF8}" destId="{68C0515F-DA7E-42B4-8B52-A50753007FED}" srcOrd="7" destOrd="0" presId="urn:microsoft.com/office/officeart/2008/layout/SquareAccentList"/>
    <dgm:cxn modelId="{3CBCD440-921E-4810-B015-333CA98E1A22}" type="presParOf" srcId="{68C0515F-DA7E-42B4-8B52-A50753007FED}" destId="{19E9F4AC-7A0A-4DA9-ACF0-3E0EAC04A47B}" srcOrd="0" destOrd="0" presId="urn:microsoft.com/office/officeart/2008/layout/SquareAccentList"/>
    <dgm:cxn modelId="{A57A7CFA-A9E5-4D28-A099-FD02795F9E2D}" type="presParOf" srcId="{68C0515F-DA7E-42B4-8B52-A50753007FED}" destId="{5C52AB5D-9EFB-494E-BF8D-EB72B0ACF552}" srcOrd="1" destOrd="0" presId="urn:microsoft.com/office/officeart/2008/layout/SquareAccentList"/>
    <dgm:cxn modelId="{7B66C48E-87C4-459A-8296-4825D2646A45}" type="presParOf" srcId="{C18BC1DB-680D-4211-88FC-D0346A998FF8}" destId="{4043B885-4D83-46F6-8BC3-FA47DA73E1B3}" srcOrd="8" destOrd="0" presId="urn:microsoft.com/office/officeart/2008/layout/SquareAccentList"/>
    <dgm:cxn modelId="{9026A33B-8607-4CE4-9866-C41F7A3F298D}" type="presParOf" srcId="{4043B885-4D83-46F6-8BC3-FA47DA73E1B3}" destId="{B072C51F-7806-4D72-B892-E7F480E6C134}" srcOrd="0" destOrd="0" presId="urn:microsoft.com/office/officeart/2008/layout/SquareAccentList"/>
    <dgm:cxn modelId="{7324AB6C-B7AF-497A-8468-BFF7CEB1B362}" type="presParOf" srcId="{4043B885-4D83-46F6-8BC3-FA47DA73E1B3}" destId="{58DA72A8-C824-47ED-8DA2-DD111A39F317}" srcOrd="1" destOrd="0" presId="urn:microsoft.com/office/officeart/2008/layout/SquareAccentList"/>
    <dgm:cxn modelId="{9E319552-5B07-4672-BB91-F9905A51D1F6}" type="presParOf" srcId="{C18BC1DB-680D-4211-88FC-D0346A998FF8}" destId="{C5D1D672-1758-4B30-9E4E-2237EBCCF733}" srcOrd="9" destOrd="0" presId="urn:microsoft.com/office/officeart/2008/layout/SquareAccentList"/>
    <dgm:cxn modelId="{019C385F-BCCD-4ACF-BBB1-19786539E9FD}" type="presParOf" srcId="{C5D1D672-1758-4B30-9E4E-2237EBCCF733}" destId="{12B357B9-A6BB-4A2A-8523-E6289931277C}" srcOrd="0" destOrd="0" presId="urn:microsoft.com/office/officeart/2008/layout/SquareAccentList"/>
    <dgm:cxn modelId="{0573DD72-586D-4027-884D-D4AAEF1E7D2E}" type="presParOf" srcId="{C5D1D672-1758-4B30-9E4E-2237EBCCF733}" destId="{6A3EE79D-FE26-47B8-BA95-D6C8E7C51B1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B1C79-FCB4-47B1-9D8C-589BD3620626}" type="doc">
      <dgm:prSet loTypeId="urn:microsoft.com/office/officeart/2008/layout/SquareAccent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395C6830-E313-4E96-A387-5EF1BB4C1FAD}">
      <dgm:prSet phldrT="[Texto]" custT="1"/>
      <dgm:spPr/>
      <dgm:t>
        <a:bodyPr/>
        <a:lstStyle/>
        <a:p>
          <a:r>
            <a:rPr lang="es-ES" sz="1600" dirty="0">
              <a:latin typeface="Arial Rounded MT Bold" panose="020F0704030504030204" pitchFamily="34" charset="0"/>
            </a:rPr>
            <a:t>Gestión en Base a Indicadores e Inteligencia de Negocios</a:t>
          </a:r>
        </a:p>
      </dgm:t>
    </dgm:pt>
    <dgm:pt modelId="{E7692425-B044-4B23-B2D8-2D309621D27E}" type="parTrans" cxnId="{B7EC9743-DC08-46D6-A88B-D630E5CEA6F3}">
      <dgm:prSet/>
      <dgm:spPr/>
      <dgm:t>
        <a:bodyPr/>
        <a:lstStyle/>
        <a:p>
          <a:endParaRPr lang="es-ES" sz="3600"/>
        </a:p>
      </dgm:t>
    </dgm:pt>
    <dgm:pt modelId="{5983B716-8020-4B32-9D28-52955AB3D1F9}" type="sibTrans" cxnId="{B7EC9743-DC08-46D6-A88B-D630E5CEA6F3}">
      <dgm:prSet/>
      <dgm:spPr/>
      <dgm:t>
        <a:bodyPr/>
        <a:lstStyle/>
        <a:p>
          <a:endParaRPr lang="es-ES" sz="3600"/>
        </a:p>
      </dgm:t>
    </dgm:pt>
    <dgm:pt modelId="{68B087EC-AED6-46A3-A03B-2E3EA3EE9E18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Agilizar la toma de decisiones, por medio de Inteligencia de Negocios – Implementación de Inteligencia de Negocios</a:t>
          </a:r>
        </a:p>
      </dgm:t>
    </dgm:pt>
    <dgm:pt modelId="{FB0DD8AE-5E86-4325-AE68-62DB67119F1E}" type="parTrans" cxnId="{1A1DFF43-11E6-4D53-8253-C668B59037B6}">
      <dgm:prSet/>
      <dgm:spPr/>
      <dgm:t>
        <a:bodyPr/>
        <a:lstStyle/>
        <a:p>
          <a:endParaRPr lang="es-ES" sz="3600"/>
        </a:p>
      </dgm:t>
    </dgm:pt>
    <dgm:pt modelId="{FF3E0606-7784-4454-BCAC-53051AFF9648}" type="sibTrans" cxnId="{1A1DFF43-11E6-4D53-8253-C668B59037B6}">
      <dgm:prSet/>
      <dgm:spPr/>
      <dgm:t>
        <a:bodyPr/>
        <a:lstStyle/>
        <a:p>
          <a:endParaRPr lang="es-ES" sz="3600"/>
        </a:p>
      </dgm:t>
    </dgm:pt>
    <dgm:pt modelId="{27176930-2A34-4FF4-89A6-97D188BCE586}">
      <dgm:prSet phldrT="[Texto]" custT="1"/>
      <dgm:spPr/>
      <dgm:t>
        <a:bodyPr/>
        <a:lstStyle/>
        <a:p>
          <a:r>
            <a:rPr lang="es-MX" sz="1200" dirty="0">
              <a:latin typeface="Arial" panose="020B0604020202020204" pitchFamily="34" charset="0"/>
              <a:cs typeface="Arial" panose="020B0604020202020204" pitchFamily="34" charset="0"/>
            </a:rPr>
            <a:t>Actualización y desarrollo de indicadores de inteligencia de negocios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4D066C-C647-4A84-AF5F-8577A293B585}" type="parTrans" cxnId="{A03F7D88-9AF5-43A1-BA57-F8251364394A}">
      <dgm:prSet/>
      <dgm:spPr/>
      <dgm:t>
        <a:bodyPr/>
        <a:lstStyle/>
        <a:p>
          <a:endParaRPr lang="es-ES" sz="3600"/>
        </a:p>
      </dgm:t>
    </dgm:pt>
    <dgm:pt modelId="{1D3B2911-AF58-458F-A94D-A8A17AE5DA8F}" type="sibTrans" cxnId="{A03F7D88-9AF5-43A1-BA57-F8251364394A}">
      <dgm:prSet/>
      <dgm:spPr/>
      <dgm:t>
        <a:bodyPr/>
        <a:lstStyle/>
        <a:p>
          <a:endParaRPr lang="es-ES" sz="3600"/>
        </a:p>
      </dgm:t>
    </dgm:pt>
    <dgm:pt modelId="{B41F6D2B-4B4C-4D05-9F89-4C3C9040D0EE}">
      <dgm:prSet phldrT="[Texto]" custT="1"/>
      <dgm:spPr/>
      <dgm:t>
        <a:bodyPr/>
        <a:lstStyle/>
        <a:p>
          <a:r>
            <a:rPr lang="es-ES" sz="1600" dirty="0">
              <a:latin typeface="Arial Rounded MT Bold" panose="020F0704030504030204" pitchFamily="34" charset="0"/>
            </a:rPr>
            <a:t>Sistema de Gestión de Calidad</a:t>
          </a:r>
        </a:p>
      </dgm:t>
    </dgm:pt>
    <dgm:pt modelId="{A4C9773C-0E50-4035-9D8D-3D71D42C2CA7}" type="parTrans" cxnId="{DE9C8D86-4A7C-4910-89B2-ACA92C47678A}">
      <dgm:prSet/>
      <dgm:spPr/>
      <dgm:t>
        <a:bodyPr/>
        <a:lstStyle/>
        <a:p>
          <a:endParaRPr lang="es-ES" sz="3600"/>
        </a:p>
      </dgm:t>
    </dgm:pt>
    <dgm:pt modelId="{06FA3183-9FD4-4FCF-928E-93D0820ED7DD}" type="sibTrans" cxnId="{DE9C8D86-4A7C-4910-89B2-ACA92C47678A}">
      <dgm:prSet/>
      <dgm:spPr/>
      <dgm:t>
        <a:bodyPr/>
        <a:lstStyle/>
        <a:p>
          <a:endParaRPr lang="es-ES" sz="3600"/>
        </a:p>
      </dgm:t>
    </dgm:pt>
    <dgm:pt modelId="{50637679-FD35-4197-BD1E-E8E98C1A9CDD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Continua plan de implementación del Sistema de Gestión de Calidad de IPM </a:t>
          </a:r>
        </a:p>
      </dgm:t>
    </dgm:pt>
    <dgm:pt modelId="{5A7141BE-5D6B-43A6-AA77-A0CBB5E69619}" type="parTrans" cxnId="{42A36558-94CF-4F16-8A38-E1661123FE01}">
      <dgm:prSet/>
      <dgm:spPr/>
      <dgm:t>
        <a:bodyPr/>
        <a:lstStyle/>
        <a:p>
          <a:endParaRPr lang="es-ES" sz="3600"/>
        </a:p>
      </dgm:t>
    </dgm:pt>
    <dgm:pt modelId="{8478E6F7-2CBF-4117-BEE3-ED0F60E73D20}" type="sibTrans" cxnId="{42A36558-94CF-4F16-8A38-E1661123FE01}">
      <dgm:prSet/>
      <dgm:spPr/>
      <dgm:t>
        <a:bodyPr/>
        <a:lstStyle/>
        <a:p>
          <a:endParaRPr lang="es-ES" sz="3600"/>
        </a:p>
      </dgm:t>
    </dgm:pt>
    <dgm:pt modelId="{4594A6FB-5AFA-464A-AEAF-2351762B4467}" type="pres">
      <dgm:prSet presAssocID="{676B1C79-FCB4-47B1-9D8C-589BD3620626}" presName="layout" presStyleCnt="0">
        <dgm:presLayoutVars>
          <dgm:chMax/>
          <dgm:chPref/>
          <dgm:dir/>
          <dgm:resizeHandles/>
        </dgm:presLayoutVars>
      </dgm:prSet>
      <dgm:spPr/>
    </dgm:pt>
    <dgm:pt modelId="{221D03B6-91E9-4295-AE2A-B4E265C6AA9B}" type="pres">
      <dgm:prSet presAssocID="{395C6830-E313-4E96-A387-5EF1BB4C1FAD}" presName="root" presStyleCnt="0">
        <dgm:presLayoutVars>
          <dgm:chMax/>
          <dgm:chPref/>
        </dgm:presLayoutVars>
      </dgm:prSet>
      <dgm:spPr/>
    </dgm:pt>
    <dgm:pt modelId="{E883D186-4054-4ABA-A977-21C06707B226}" type="pres">
      <dgm:prSet presAssocID="{395C6830-E313-4E96-A387-5EF1BB4C1FAD}" presName="rootComposite" presStyleCnt="0">
        <dgm:presLayoutVars/>
      </dgm:prSet>
      <dgm:spPr/>
    </dgm:pt>
    <dgm:pt modelId="{5196E722-05B0-4C91-972F-D3BC63EAE753}" type="pres">
      <dgm:prSet presAssocID="{395C6830-E313-4E96-A387-5EF1BB4C1FAD}" presName="ParentAccent" presStyleLbl="alignNode1" presStyleIdx="0" presStyleCnt="2" custLinFactNeighborY="20640"/>
      <dgm:spPr/>
    </dgm:pt>
    <dgm:pt modelId="{EE9B6941-DF2C-438B-956F-128E6F26B660}" type="pres">
      <dgm:prSet presAssocID="{395C6830-E313-4E96-A387-5EF1BB4C1FAD}" presName="ParentSmallAccent" presStyleLbl="fgAcc1" presStyleIdx="0" presStyleCnt="2" custLinFactNeighborY="33048"/>
      <dgm:spPr/>
    </dgm:pt>
    <dgm:pt modelId="{FCD72584-929F-4BED-9E00-DF040F6D7356}" type="pres">
      <dgm:prSet presAssocID="{395C6830-E313-4E96-A387-5EF1BB4C1FAD}" presName="Parent" presStyleLbl="revTx" presStyleIdx="0" presStyleCnt="5" custLinFactNeighborX="607" custLinFactNeighborY="-17222">
        <dgm:presLayoutVars>
          <dgm:chMax/>
          <dgm:chPref val="4"/>
          <dgm:bulletEnabled val="1"/>
        </dgm:presLayoutVars>
      </dgm:prSet>
      <dgm:spPr/>
    </dgm:pt>
    <dgm:pt modelId="{C2F40BCB-A204-4A4E-A874-8049D91A2D7E}" type="pres">
      <dgm:prSet presAssocID="{395C6830-E313-4E96-A387-5EF1BB4C1FAD}" presName="childShape" presStyleCnt="0">
        <dgm:presLayoutVars>
          <dgm:chMax val="0"/>
          <dgm:chPref val="0"/>
        </dgm:presLayoutVars>
      </dgm:prSet>
      <dgm:spPr/>
    </dgm:pt>
    <dgm:pt modelId="{267DCA59-C0B6-4A7E-B6EF-4A941D2884FF}" type="pres">
      <dgm:prSet presAssocID="{68B087EC-AED6-46A3-A03B-2E3EA3EE9E18}" presName="childComposite" presStyleCnt="0">
        <dgm:presLayoutVars>
          <dgm:chMax val="0"/>
          <dgm:chPref val="0"/>
        </dgm:presLayoutVars>
      </dgm:prSet>
      <dgm:spPr/>
    </dgm:pt>
    <dgm:pt modelId="{47D049F4-B8F8-4BB6-8A9B-B0835F2E2116}" type="pres">
      <dgm:prSet presAssocID="{68B087EC-AED6-46A3-A03B-2E3EA3EE9E18}" presName="ChildAccent" presStyleLbl="solidFgAcc1" presStyleIdx="0" presStyleCnt="3" custLinFactNeighborY="82635"/>
      <dgm:spPr/>
    </dgm:pt>
    <dgm:pt modelId="{AA1C38AD-4EC9-4CDC-B77B-06EC75F97AD7}" type="pres">
      <dgm:prSet presAssocID="{68B087EC-AED6-46A3-A03B-2E3EA3EE9E18}" presName="Child" presStyleLbl="revTx" presStyleIdx="1" presStyleCnt="5" custLinFactNeighborY="35445">
        <dgm:presLayoutVars>
          <dgm:chMax val="0"/>
          <dgm:chPref val="0"/>
          <dgm:bulletEnabled val="1"/>
        </dgm:presLayoutVars>
      </dgm:prSet>
      <dgm:spPr/>
    </dgm:pt>
    <dgm:pt modelId="{88D0DDB2-7708-43C7-A025-FBFF8803E5FA}" type="pres">
      <dgm:prSet presAssocID="{27176930-2A34-4FF4-89A6-97D188BCE586}" presName="childComposite" presStyleCnt="0">
        <dgm:presLayoutVars>
          <dgm:chMax val="0"/>
          <dgm:chPref val="0"/>
        </dgm:presLayoutVars>
      </dgm:prSet>
      <dgm:spPr/>
    </dgm:pt>
    <dgm:pt modelId="{8BF65577-6CAC-41CD-B7C0-4FEEE917AF61}" type="pres">
      <dgm:prSet presAssocID="{27176930-2A34-4FF4-89A6-97D188BCE586}" presName="ChildAccent" presStyleLbl="solidFgAcc1" presStyleIdx="1" presStyleCnt="3" custLinFactY="100000" custLinFactNeighborY="135498"/>
      <dgm:spPr/>
    </dgm:pt>
    <dgm:pt modelId="{F0C6795E-6099-45B2-BBF9-F519A39BCA2D}" type="pres">
      <dgm:prSet presAssocID="{27176930-2A34-4FF4-89A6-97D188BCE586}" presName="Child" presStyleLbl="revTx" presStyleIdx="2" presStyleCnt="5" custLinFactY="1027" custLinFactNeighborY="100000">
        <dgm:presLayoutVars>
          <dgm:chMax val="0"/>
          <dgm:chPref val="0"/>
          <dgm:bulletEnabled val="1"/>
        </dgm:presLayoutVars>
      </dgm:prSet>
      <dgm:spPr/>
    </dgm:pt>
    <dgm:pt modelId="{9A73EAFA-1BC9-4E29-8EF4-26E9DBAEAC41}" type="pres">
      <dgm:prSet presAssocID="{B41F6D2B-4B4C-4D05-9F89-4C3C9040D0EE}" presName="root" presStyleCnt="0">
        <dgm:presLayoutVars>
          <dgm:chMax/>
          <dgm:chPref/>
        </dgm:presLayoutVars>
      </dgm:prSet>
      <dgm:spPr/>
    </dgm:pt>
    <dgm:pt modelId="{3E14A3ED-30CB-4C9F-BB19-20706715E049}" type="pres">
      <dgm:prSet presAssocID="{B41F6D2B-4B4C-4D05-9F89-4C3C9040D0EE}" presName="rootComposite" presStyleCnt="0">
        <dgm:presLayoutVars/>
      </dgm:prSet>
      <dgm:spPr/>
    </dgm:pt>
    <dgm:pt modelId="{F9336D2B-8AC2-44D5-ACB0-08537461DE2A}" type="pres">
      <dgm:prSet presAssocID="{B41F6D2B-4B4C-4D05-9F89-4C3C9040D0EE}" presName="ParentAccent" presStyleLbl="alignNode1" presStyleIdx="1" presStyleCnt="2" custLinFactNeighborY="16704"/>
      <dgm:spPr/>
    </dgm:pt>
    <dgm:pt modelId="{8DC0F650-A5DD-49D6-AC83-8823E683437E}" type="pres">
      <dgm:prSet presAssocID="{B41F6D2B-4B4C-4D05-9F89-4C3C9040D0EE}" presName="ParentSmallAccent" presStyleLbl="fgAcc1" presStyleIdx="1" presStyleCnt="2" custLinFactNeighborY="26748"/>
      <dgm:spPr/>
    </dgm:pt>
    <dgm:pt modelId="{F6D19C37-0EB2-4ACF-9449-31EAE02D40C0}" type="pres">
      <dgm:prSet presAssocID="{B41F6D2B-4B4C-4D05-9F89-4C3C9040D0EE}" presName="Parent" presStyleLbl="revTx" presStyleIdx="3" presStyleCnt="5">
        <dgm:presLayoutVars>
          <dgm:chMax/>
          <dgm:chPref val="4"/>
          <dgm:bulletEnabled val="1"/>
        </dgm:presLayoutVars>
      </dgm:prSet>
      <dgm:spPr/>
    </dgm:pt>
    <dgm:pt modelId="{AE9B5FC3-3BE2-4E04-A417-79E633285DD2}" type="pres">
      <dgm:prSet presAssocID="{B41F6D2B-4B4C-4D05-9F89-4C3C9040D0EE}" presName="childShape" presStyleCnt="0">
        <dgm:presLayoutVars>
          <dgm:chMax val="0"/>
          <dgm:chPref val="0"/>
        </dgm:presLayoutVars>
      </dgm:prSet>
      <dgm:spPr/>
    </dgm:pt>
    <dgm:pt modelId="{D48B8F91-3B56-4D57-ACAA-49E8280F23A1}" type="pres">
      <dgm:prSet presAssocID="{50637679-FD35-4197-BD1E-E8E98C1A9CDD}" presName="childComposite" presStyleCnt="0">
        <dgm:presLayoutVars>
          <dgm:chMax val="0"/>
          <dgm:chPref val="0"/>
        </dgm:presLayoutVars>
      </dgm:prSet>
      <dgm:spPr/>
    </dgm:pt>
    <dgm:pt modelId="{E0105B2D-D31D-4165-A4BD-8A35C8277FDD}" type="pres">
      <dgm:prSet presAssocID="{50637679-FD35-4197-BD1E-E8E98C1A9CDD}" presName="ChildAccent" presStyleLbl="solidFgAcc1" presStyleIdx="2" presStyleCnt="3" custLinFactNeighborY="98927"/>
      <dgm:spPr/>
    </dgm:pt>
    <dgm:pt modelId="{BFF0887C-FA65-44AA-AA75-EEC0F45DFF57}" type="pres">
      <dgm:prSet presAssocID="{50637679-FD35-4197-BD1E-E8E98C1A9CDD}" presName="Child" presStyleLbl="revTx" presStyleIdx="4" presStyleCnt="5" custLinFactNeighborY="42437">
        <dgm:presLayoutVars>
          <dgm:chMax val="0"/>
          <dgm:chPref val="0"/>
          <dgm:bulletEnabled val="1"/>
        </dgm:presLayoutVars>
      </dgm:prSet>
      <dgm:spPr/>
    </dgm:pt>
  </dgm:ptLst>
  <dgm:cxnLst>
    <dgm:cxn modelId="{36083514-08BF-4283-B157-29FD57653D39}" type="presOf" srcId="{68B087EC-AED6-46A3-A03B-2E3EA3EE9E18}" destId="{AA1C38AD-4EC9-4CDC-B77B-06EC75F97AD7}" srcOrd="0" destOrd="0" presId="urn:microsoft.com/office/officeart/2008/layout/SquareAccentList"/>
    <dgm:cxn modelId="{28BBDE1C-FBC4-4CC3-9080-B47E70ED15E9}" type="presOf" srcId="{B41F6D2B-4B4C-4D05-9F89-4C3C9040D0EE}" destId="{F6D19C37-0EB2-4ACF-9449-31EAE02D40C0}" srcOrd="0" destOrd="0" presId="urn:microsoft.com/office/officeart/2008/layout/SquareAccentList"/>
    <dgm:cxn modelId="{B7EC9743-DC08-46D6-A88B-D630E5CEA6F3}" srcId="{676B1C79-FCB4-47B1-9D8C-589BD3620626}" destId="{395C6830-E313-4E96-A387-5EF1BB4C1FAD}" srcOrd="0" destOrd="0" parTransId="{E7692425-B044-4B23-B2D8-2D309621D27E}" sibTransId="{5983B716-8020-4B32-9D28-52955AB3D1F9}"/>
    <dgm:cxn modelId="{1A1DFF43-11E6-4D53-8253-C668B59037B6}" srcId="{395C6830-E313-4E96-A387-5EF1BB4C1FAD}" destId="{68B087EC-AED6-46A3-A03B-2E3EA3EE9E18}" srcOrd="0" destOrd="0" parTransId="{FB0DD8AE-5E86-4325-AE68-62DB67119F1E}" sibTransId="{FF3E0606-7784-4454-BCAC-53051AFF9648}"/>
    <dgm:cxn modelId="{CB99ED66-A69F-43A7-97D2-D4B4B39E33DA}" type="presOf" srcId="{676B1C79-FCB4-47B1-9D8C-589BD3620626}" destId="{4594A6FB-5AFA-464A-AEAF-2351762B4467}" srcOrd="0" destOrd="0" presId="urn:microsoft.com/office/officeart/2008/layout/SquareAccentList"/>
    <dgm:cxn modelId="{6EA0C055-9063-4ED8-A86E-78E0CA594DAC}" type="presOf" srcId="{395C6830-E313-4E96-A387-5EF1BB4C1FAD}" destId="{FCD72584-929F-4BED-9E00-DF040F6D7356}" srcOrd="0" destOrd="0" presId="urn:microsoft.com/office/officeart/2008/layout/SquareAccentList"/>
    <dgm:cxn modelId="{42A36558-94CF-4F16-8A38-E1661123FE01}" srcId="{B41F6D2B-4B4C-4D05-9F89-4C3C9040D0EE}" destId="{50637679-FD35-4197-BD1E-E8E98C1A9CDD}" srcOrd="0" destOrd="0" parTransId="{5A7141BE-5D6B-43A6-AA77-A0CBB5E69619}" sibTransId="{8478E6F7-2CBF-4117-BEE3-ED0F60E73D20}"/>
    <dgm:cxn modelId="{DE9C8D86-4A7C-4910-89B2-ACA92C47678A}" srcId="{676B1C79-FCB4-47B1-9D8C-589BD3620626}" destId="{B41F6D2B-4B4C-4D05-9F89-4C3C9040D0EE}" srcOrd="1" destOrd="0" parTransId="{A4C9773C-0E50-4035-9D8D-3D71D42C2CA7}" sibTransId="{06FA3183-9FD4-4FCF-928E-93D0820ED7DD}"/>
    <dgm:cxn modelId="{A03F7D88-9AF5-43A1-BA57-F8251364394A}" srcId="{395C6830-E313-4E96-A387-5EF1BB4C1FAD}" destId="{27176930-2A34-4FF4-89A6-97D188BCE586}" srcOrd="1" destOrd="0" parTransId="{354D066C-C647-4A84-AF5F-8577A293B585}" sibTransId="{1D3B2911-AF58-458F-A94D-A8A17AE5DA8F}"/>
    <dgm:cxn modelId="{B846D79E-4EF1-42B1-B86B-B463625561CB}" type="presOf" srcId="{27176930-2A34-4FF4-89A6-97D188BCE586}" destId="{F0C6795E-6099-45B2-BBF9-F519A39BCA2D}" srcOrd="0" destOrd="0" presId="urn:microsoft.com/office/officeart/2008/layout/SquareAccentList"/>
    <dgm:cxn modelId="{6FAF8AAC-A918-4724-9A6A-2F49625BC180}" type="presOf" srcId="{50637679-FD35-4197-BD1E-E8E98C1A9CDD}" destId="{BFF0887C-FA65-44AA-AA75-EEC0F45DFF57}" srcOrd="0" destOrd="0" presId="urn:microsoft.com/office/officeart/2008/layout/SquareAccentList"/>
    <dgm:cxn modelId="{5D5FC83D-CB68-45D6-A3BC-957E89806FC2}" type="presParOf" srcId="{4594A6FB-5AFA-464A-AEAF-2351762B4467}" destId="{221D03B6-91E9-4295-AE2A-B4E265C6AA9B}" srcOrd="0" destOrd="0" presId="urn:microsoft.com/office/officeart/2008/layout/SquareAccentList"/>
    <dgm:cxn modelId="{2CCB6CB9-0524-433B-92C6-17099DC55DD8}" type="presParOf" srcId="{221D03B6-91E9-4295-AE2A-B4E265C6AA9B}" destId="{E883D186-4054-4ABA-A977-21C06707B226}" srcOrd="0" destOrd="0" presId="urn:microsoft.com/office/officeart/2008/layout/SquareAccentList"/>
    <dgm:cxn modelId="{C8D442C9-1F20-45A4-839D-E7B2B9B6E170}" type="presParOf" srcId="{E883D186-4054-4ABA-A977-21C06707B226}" destId="{5196E722-05B0-4C91-972F-D3BC63EAE753}" srcOrd="0" destOrd="0" presId="urn:microsoft.com/office/officeart/2008/layout/SquareAccentList"/>
    <dgm:cxn modelId="{E96824B9-E4F0-4DD0-AB79-E1920DDC2757}" type="presParOf" srcId="{E883D186-4054-4ABA-A977-21C06707B226}" destId="{EE9B6941-DF2C-438B-956F-128E6F26B660}" srcOrd="1" destOrd="0" presId="urn:microsoft.com/office/officeart/2008/layout/SquareAccentList"/>
    <dgm:cxn modelId="{2576D658-6C3F-4CFE-94DF-7ABE73D35550}" type="presParOf" srcId="{E883D186-4054-4ABA-A977-21C06707B226}" destId="{FCD72584-929F-4BED-9E00-DF040F6D7356}" srcOrd="2" destOrd="0" presId="urn:microsoft.com/office/officeart/2008/layout/SquareAccentList"/>
    <dgm:cxn modelId="{11FD4CDB-F762-4E66-9266-110ED69AEDE8}" type="presParOf" srcId="{221D03B6-91E9-4295-AE2A-B4E265C6AA9B}" destId="{C2F40BCB-A204-4A4E-A874-8049D91A2D7E}" srcOrd="1" destOrd="0" presId="urn:microsoft.com/office/officeart/2008/layout/SquareAccentList"/>
    <dgm:cxn modelId="{C9615601-171A-4929-BC2D-C89EDA63A51D}" type="presParOf" srcId="{C2F40BCB-A204-4A4E-A874-8049D91A2D7E}" destId="{267DCA59-C0B6-4A7E-B6EF-4A941D2884FF}" srcOrd="0" destOrd="0" presId="urn:microsoft.com/office/officeart/2008/layout/SquareAccentList"/>
    <dgm:cxn modelId="{9989DD58-48E8-4F31-A87A-6FA22DC21EBC}" type="presParOf" srcId="{267DCA59-C0B6-4A7E-B6EF-4A941D2884FF}" destId="{47D049F4-B8F8-4BB6-8A9B-B0835F2E2116}" srcOrd="0" destOrd="0" presId="urn:microsoft.com/office/officeart/2008/layout/SquareAccentList"/>
    <dgm:cxn modelId="{24A7DC28-222F-4877-A0E6-B211BC270A11}" type="presParOf" srcId="{267DCA59-C0B6-4A7E-B6EF-4A941D2884FF}" destId="{AA1C38AD-4EC9-4CDC-B77B-06EC75F97AD7}" srcOrd="1" destOrd="0" presId="urn:microsoft.com/office/officeart/2008/layout/SquareAccentList"/>
    <dgm:cxn modelId="{B062DCE6-3D24-47AC-883E-3704456C59E8}" type="presParOf" srcId="{C2F40BCB-A204-4A4E-A874-8049D91A2D7E}" destId="{88D0DDB2-7708-43C7-A025-FBFF8803E5FA}" srcOrd="1" destOrd="0" presId="urn:microsoft.com/office/officeart/2008/layout/SquareAccentList"/>
    <dgm:cxn modelId="{37939898-B84C-4735-A28A-9FF770C17E7C}" type="presParOf" srcId="{88D0DDB2-7708-43C7-A025-FBFF8803E5FA}" destId="{8BF65577-6CAC-41CD-B7C0-4FEEE917AF61}" srcOrd="0" destOrd="0" presId="urn:microsoft.com/office/officeart/2008/layout/SquareAccentList"/>
    <dgm:cxn modelId="{3DC550BA-0846-437D-9A7A-5D464E163848}" type="presParOf" srcId="{88D0DDB2-7708-43C7-A025-FBFF8803E5FA}" destId="{F0C6795E-6099-45B2-BBF9-F519A39BCA2D}" srcOrd="1" destOrd="0" presId="urn:microsoft.com/office/officeart/2008/layout/SquareAccentList"/>
    <dgm:cxn modelId="{581C78E6-1369-4FDC-A49D-53CB2245ACCC}" type="presParOf" srcId="{4594A6FB-5AFA-464A-AEAF-2351762B4467}" destId="{9A73EAFA-1BC9-4E29-8EF4-26E9DBAEAC41}" srcOrd="1" destOrd="0" presId="urn:microsoft.com/office/officeart/2008/layout/SquareAccentList"/>
    <dgm:cxn modelId="{8FC5B817-66FE-4828-AC9A-301CF4F708E0}" type="presParOf" srcId="{9A73EAFA-1BC9-4E29-8EF4-26E9DBAEAC41}" destId="{3E14A3ED-30CB-4C9F-BB19-20706715E049}" srcOrd="0" destOrd="0" presId="urn:microsoft.com/office/officeart/2008/layout/SquareAccentList"/>
    <dgm:cxn modelId="{8058A7B9-FAB7-46A7-9B8E-6A83E135A079}" type="presParOf" srcId="{3E14A3ED-30CB-4C9F-BB19-20706715E049}" destId="{F9336D2B-8AC2-44D5-ACB0-08537461DE2A}" srcOrd="0" destOrd="0" presId="urn:microsoft.com/office/officeart/2008/layout/SquareAccentList"/>
    <dgm:cxn modelId="{8D1EFBB8-6BB8-42E1-86A8-9E8765B65DF0}" type="presParOf" srcId="{3E14A3ED-30CB-4C9F-BB19-20706715E049}" destId="{8DC0F650-A5DD-49D6-AC83-8823E683437E}" srcOrd="1" destOrd="0" presId="urn:microsoft.com/office/officeart/2008/layout/SquareAccentList"/>
    <dgm:cxn modelId="{667E0215-BB3A-4A45-956B-2F01C2DF2CF6}" type="presParOf" srcId="{3E14A3ED-30CB-4C9F-BB19-20706715E049}" destId="{F6D19C37-0EB2-4ACF-9449-31EAE02D40C0}" srcOrd="2" destOrd="0" presId="urn:microsoft.com/office/officeart/2008/layout/SquareAccentList"/>
    <dgm:cxn modelId="{7BF7CA48-4559-4EB3-B4FF-2658ACCC857A}" type="presParOf" srcId="{9A73EAFA-1BC9-4E29-8EF4-26E9DBAEAC41}" destId="{AE9B5FC3-3BE2-4E04-A417-79E633285DD2}" srcOrd="1" destOrd="0" presId="urn:microsoft.com/office/officeart/2008/layout/SquareAccentList"/>
    <dgm:cxn modelId="{A42502E9-A353-4B01-8F2A-1126BD26E20F}" type="presParOf" srcId="{AE9B5FC3-3BE2-4E04-A417-79E633285DD2}" destId="{D48B8F91-3B56-4D57-ACAA-49E8280F23A1}" srcOrd="0" destOrd="0" presId="urn:microsoft.com/office/officeart/2008/layout/SquareAccentList"/>
    <dgm:cxn modelId="{6E774AB8-86E9-48A0-8ED3-EF0FAF06583F}" type="presParOf" srcId="{D48B8F91-3B56-4D57-ACAA-49E8280F23A1}" destId="{E0105B2D-D31D-4165-A4BD-8A35C8277FDD}" srcOrd="0" destOrd="0" presId="urn:microsoft.com/office/officeart/2008/layout/SquareAccentList"/>
    <dgm:cxn modelId="{C30BB745-A8E2-41E9-A55C-2F1852314A76}" type="presParOf" srcId="{D48B8F91-3B56-4D57-ACAA-49E8280F23A1}" destId="{BFF0887C-FA65-44AA-AA75-EEC0F45DFF5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6B1C79-FCB4-47B1-9D8C-589BD3620626}" type="doc">
      <dgm:prSet loTypeId="urn:microsoft.com/office/officeart/2008/layout/SquareAccent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92634B8-B464-4CFC-9EB6-844F1F0A5AAC}">
      <dgm:prSet phldrT="[Texto]" custT="1"/>
      <dgm:spPr/>
      <dgm:t>
        <a:bodyPr/>
        <a:lstStyle/>
        <a:p>
          <a:r>
            <a:rPr lang="es-ES" sz="1800">
              <a:latin typeface="Arial Rounded MT Bold" panose="020F0704030504030204" pitchFamily="34" charset="0"/>
            </a:rPr>
            <a:t>Control de Riesgos</a:t>
          </a:r>
          <a:endParaRPr lang="es-ES" sz="1800" dirty="0">
            <a:latin typeface="Arial Rounded MT Bold" panose="020F0704030504030204" pitchFamily="34" charset="0"/>
          </a:endParaRPr>
        </a:p>
      </dgm:t>
    </dgm:pt>
    <dgm:pt modelId="{78709198-D0BC-4D55-9C5E-C5D779CB52F4}" type="parTrans" cxnId="{637E3461-9FD0-4307-A403-DEB315CF02FF}">
      <dgm:prSet/>
      <dgm:spPr/>
      <dgm:t>
        <a:bodyPr/>
        <a:lstStyle/>
        <a:p>
          <a:endParaRPr lang="es-ES" sz="4000"/>
        </a:p>
      </dgm:t>
    </dgm:pt>
    <dgm:pt modelId="{7042F4CF-5529-4326-ACB5-417581B64E5B}" type="sibTrans" cxnId="{637E3461-9FD0-4307-A403-DEB315CF02FF}">
      <dgm:prSet/>
      <dgm:spPr/>
      <dgm:t>
        <a:bodyPr/>
        <a:lstStyle/>
        <a:p>
          <a:endParaRPr lang="es-ES" sz="4000"/>
        </a:p>
      </dgm:t>
    </dgm:pt>
    <dgm:pt modelId="{76E00271-EBC1-4554-8A46-421B830EEA1A}">
      <dgm:prSet phldrT="[Texto]"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Continua desarrollo de Software de Gestión Integral de Riesgos</a:t>
          </a:r>
        </a:p>
      </dgm:t>
    </dgm:pt>
    <dgm:pt modelId="{2425972D-650C-461B-A34B-7F189F6D2202}" type="parTrans" cxnId="{D94D0A70-DB9B-451C-A0B9-379F94C8B622}">
      <dgm:prSet/>
      <dgm:spPr/>
      <dgm:t>
        <a:bodyPr/>
        <a:lstStyle/>
        <a:p>
          <a:endParaRPr lang="es-ES" sz="4000"/>
        </a:p>
      </dgm:t>
    </dgm:pt>
    <dgm:pt modelId="{B3C7EB76-E011-457F-A5B5-DE8A82D3FE3D}" type="sibTrans" cxnId="{D94D0A70-DB9B-451C-A0B9-379F94C8B622}">
      <dgm:prSet/>
      <dgm:spPr/>
      <dgm:t>
        <a:bodyPr/>
        <a:lstStyle/>
        <a:p>
          <a:endParaRPr lang="es-ES" sz="4000"/>
        </a:p>
      </dgm:t>
    </dgm:pt>
    <dgm:pt modelId="{5591C214-4F3F-4FC3-BFDD-6420D428BDFF}">
      <dgm:prSet phldrT="[Texto]"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Inicia c</a:t>
          </a:r>
          <a:r>
            <a:rPr lang="es-MX" sz="1400" dirty="0" err="1">
              <a:latin typeface="Arial" panose="020B0604020202020204" pitchFamily="34" charset="0"/>
              <a:cs typeface="Arial" panose="020B0604020202020204" pitchFamily="34" charset="0"/>
            </a:rPr>
            <a:t>onsolidación</a:t>
          </a:r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 Apetito de Riesgo IPM-Empresas relacionadas y Dependencias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74569-2583-4B0C-AC6D-A704F882F66D}" type="parTrans" cxnId="{C79260C8-C344-49BB-8C5A-1EB1273E1C92}">
      <dgm:prSet/>
      <dgm:spPr/>
      <dgm:t>
        <a:bodyPr/>
        <a:lstStyle/>
        <a:p>
          <a:endParaRPr lang="es-HN"/>
        </a:p>
      </dgm:t>
    </dgm:pt>
    <dgm:pt modelId="{55009CF7-8B3A-4E03-929B-B3747ABBCCE1}" type="sibTrans" cxnId="{C79260C8-C344-49BB-8C5A-1EB1273E1C92}">
      <dgm:prSet/>
      <dgm:spPr/>
      <dgm:t>
        <a:bodyPr/>
        <a:lstStyle/>
        <a:p>
          <a:endParaRPr lang="es-HN"/>
        </a:p>
      </dgm:t>
    </dgm:pt>
    <dgm:pt modelId="{7611D25F-1055-4290-95F4-34D1E09A9519}">
      <dgm:prSet phldrT="[Texto]" custT="1"/>
      <dgm:spPr/>
      <dgm:t>
        <a:bodyPr/>
        <a:lstStyle/>
        <a:p>
          <a:r>
            <a:rPr lang="es-MX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Gestión de Incidentes de Ciberseguridad Tecnológicas</a:t>
          </a:r>
          <a:endParaRPr lang="es-ES" sz="1400" dirty="0"/>
        </a:p>
      </dgm:t>
    </dgm:pt>
    <dgm:pt modelId="{52C24D28-7BBE-4BB0-9BF9-8EAE81534764}" type="parTrans" cxnId="{078E7285-9E10-4C87-A521-D6D99B745115}">
      <dgm:prSet/>
      <dgm:spPr/>
      <dgm:t>
        <a:bodyPr/>
        <a:lstStyle/>
        <a:p>
          <a:endParaRPr lang="es-HN"/>
        </a:p>
      </dgm:t>
    </dgm:pt>
    <dgm:pt modelId="{010CAD5F-BB77-4BA5-9B3F-F61EFBC1DA8C}" type="sibTrans" cxnId="{078E7285-9E10-4C87-A521-D6D99B745115}">
      <dgm:prSet/>
      <dgm:spPr/>
      <dgm:t>
        <a:bodyPr/>
        <a:lstStyle/>
        <a:p>
          <a:endParaRPr lang="es-HN"/>
        </a:p>
      </dgm:t>
    </dgm:pt>
    <dgm:pt modelId="{6470BABC-DBBD-4E1F-BAAE-5CE8A2CEDB85}">
      <dgm:prSet phldrT="[Texto]" custT="1"/>
      <dgm:spPr/>
      <dgm:t>
        <a:bodyPr/>
        <a:lstStyle/>
        <a:p>
          <a:r>
            <a:rPr lang="es-MX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Gestión de Activos de Información</a:t>
          </a:r>
          <a:endParaRPr lang="es-ES" sz="1400" dirty="0"/>
        </a:p>
      </dgm:t>
    </dgm:pt>
    <dgm:pt modelId="{38878BDD-997C-4E14-A0D8-2AD56224B1E9}" type="parTrans" cxnId="{FE67BCCE-01BC-4B38-BEC7-C53E6352181F}">
      <dgm:prSet/>
      <dgm:spPr/>
      <dgm:t>
        <a:bodyPr/>
        <a:lstStyle/>
        <a:p>
          <a:endParaRPr lang="es-HN"/>
        </a:p>
      </dgm:t>
    </dgm:pt>
    <dgm:pt modelId="{4AE4B6BB-296E-4027-A06A-CA63388A3AFB}" type="sibTrans" cxnId="{FE67BCCE-01BC-4B38-BEC7-C53E6352181F}">
      <dgm:prSet/>
      <dgm:spPr/>
      <dgm:t>
        <a:bodyPr/>
        <a:lstStyle/>
        <a:p>
          <a:endParaRPr lang="es-HN"/>
        </a:p>
      </dgm:t>
    </dgm:pt>
    <dgm:pt modelId="{275F2E0A-3642-4804-B7E2-F08FD5E80E75}">
      <dgm:prSet phldrT="[Texto]" custT="1"/>
      <dgm:spPr/>
      <dgm:t>
        <a:bodyPr/>
        <a:lstStyle/>
        <a:p>
          <a:r>
            <a:rPr lang="es-MX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Implementar procesos de concientización y concienciación automáticos que minimicen el nivel de riesgo de Ciberseguridad del Instituto</a:t>
          </a:r>
          <a:endParaRPr lang="es-ES" sz="1400" dirty="0"/>
        </a:p>
      </dgm:t>
    </dgm:pt>
    <dgm:pt modelId="{9A96ABCF-1125-418D-A278-015419AB5305}" type="parTrans" cxnId="{185E56B4-A12C-4F79-9821-EA08AFCFE671}">
      <dgm:prSet/>
      <dgm:spPr/>
      <dgm:t>
        <a:bodyPr/>
        <a:lstStyle/>
        <a:p>
          <a:endParaRPr lang="es-HN"/>
        </a:p>
      </dgm:t>
    </dgm:pt>
    <dgm:pt modelId="{9279BBCA-C3E0-4725-82EC-546925C08957}" type="sibTrans" cxnId="{185E56B4-A12C-4F79-9821-EA08AFCFE671}">
      <dgm:prSet/>
      <dgm:spPr/>
      <dgm:t>
        <a:bodyPr/>
        <a:lstStyle/>
        <a:p>
          <a:endParaRPr lang="es-HN"/>
        </a:p>
      </dgm:t>
    </dgm:pt>
    <dgm:pt modelId="{4594A6FB-5AFA-464A-AEAF-2351762B4467}" type="pres">
      <dgm:prSet presAssocID="{676B1C79-FCB4-47B1-9D8C-589BD3620626}" presName="layout" presStyleCnt="0">
        <dgm:presLayoutVars>
          <dgm:chMax/>
          <dgm:chPref/>
          <dgm:dir/>
          <dgm:resizeHandles/>
        </dgm:presLayoutVars>
      </dgm:prSet>
      <dgm:spPr/>
    </dgm:pt>
    <dgm:pt modelId="{5C847C88-C4E4-40CA-8FD6-2489B4AB0ED3}" type="pres">
      <dgm:prSet presAssocID="{092634B8-B464-4CFC-9EB6-844F1F0A5AAC}" presName="root" presStyleCnt="0">
        <dgm:presLayoutVars>
          <dgm:chMax/>
          <dgm:chPref/>
        </dgm:presLayoutVars>
      </dgm:prSet>
      <dgm:spPr/>
    </dgm:pt>
    <dgm:pt modelId="{93D02016-7E37-4FCD-A784-6EFB3AC21B87}" type="pres">
      <dgm:prSet presAssocID="{092634B8-B464-4CFC-9EB6-844F1F0A5AAC}" presName="rootComposite" presStyleCnt="0">
        <dgm:presLayoutVars/>
      </dgm:prSet>
      <dgm:spPr/>
    </dgm:pt>
    <dgm:pt modelId="{64063608-7080-4B1A-BFCE-B7DB5A266E8B}" type="pres">
      <dgm:prSet presAssocID="{092634B8-B464-4CFC-9EB6-844F1F0A5AAC}" presName="ParentAccent" presStyleLbl="alignNode1" presStyleIdx="0" presStyleCnt="1"/>
      <dgm:spPr/>
    </dgm:pt>
    <dgm:pt modelId="{85E2D7E9-3CE5-4BFA-A817-29DC07C2F6E3}" type="pres">
      <dgm:prSet presAssocID="{092634B8-B464-4CFC-9EB6-844F1F0A5AAC}" presName="ParentSmallAccent" presStyleLbl="fgAcc1" presStyleIdx="0" presStyleCnt="1"/>
      <dgm:spPr/>
    </dgm:pt>
    <dgm:pt modelId="{7204F7E4-59F9-40AF-AC39-F6E18A53C4BF}" type="pres">
      <dgm:prSet presAssocID="{092634B8-B464-4CFC-9EB6-844F1F0A5AAC}" presName="Parent" presStyleLbl="revTx" presStyleIdx="0" presStyleCnt="6">
        <dgm:presLayoutVars>
          <dgm:chMax/>
          <dgm:chPref val="4"/>
          <dgm:bulletEnabled val="1"/>
        </dgm:presLayoutVars>
      </dgm:prSet>
      <dgm:spPr/>
    </dgm:pt>
    <dgm:pt modelId="{D411A1B3-971C-4280-BF04-E51490944D96}" type="pres">
      <dgm:prSet presAssocID="{092634B8-B464-4CFC-9EB6-844F1F0A5AAC}" presName="childShape" presStyleCnt="0">
        <dgm:presLayoutVars>
          <dgm:chMax val="0"/>
          <dgm:chPref val="0"/>
        </dgm:presLayoutVars>
      </dgm:prSet>
      <dgm:spPr/>
    </dgm:pt>
    <dgm:pt modelId="{DFF25D81-4AA2-419B-82A3-5C890BEC72CA}" type="pres">
      <dgm:prSet presAssocID="{76E00271-EBC1-4554-8A46-421B830EEA1A}" presName="childComposite" presStyleCnt="0">
        <dgm:presLayoutVars>
          <dgm:chMax val="0"/>
          <dgm:chPref val="0"/>
        </dgm:presLayoutVars>
      </dgm:prSet>
      <dgm:spPr/>
    </dgm:pt>
    <dgm:pt modelId="{79C8EF01-65B8-4476-8E08-C6714455B3F7}" type="pres">
      <dgm:prSet presAssocID="{76E00271-EBC1-4554-8A46-421B830EEA1A}" presName="ChildAccent" presStyleLbl="solidFgAcc1" presStyleIdx="0" presStyleCnt="5" custLinFactY="112960" custLinFactNeighborY="200000"/>
      <dgm:spPr/>
    </dgm:pt>
    <dgm:pt modelId="{1BE65B06-7BA2-4251-9F2E-135D648A2FC4}" type="pres">
      <dgm:prSet presAssocID="{76E00271-EBC1-4554-8A46-421B830EEA1A}" presName="Child" presStyleLbl="revTx" presStyleIdx="1" presStyleCnt="6" custLinFactNeighborX="357" custLinFactNeighborY="1559">
        <dgm:presLayoutVars>
          <dgm:chMax val="0"/>
          <dgm:chPref val="0"/>
          <dgm:bulletEnabled val="1"/>
        </dgm:presLayoutVars>
      </dgm:prSet>
      <dgm:spPr/>
    </dgm:pt>
    <dgm:pt modelId="{180FEAD0-4154-4F12-8B6E-D40CD81D25C7}" type="pres">
      <dgm:prSet presAssocID="{5591C214-4F3F-4FC3-BFDD-6420D428BDFF}" presName="childComposite" presStyleCnt="0">
        <dgm:presLayoutVars>
          <dgm:chMax val="0"/>
          <dgm:chPref val="0"/>
        </dgm:presLayoutVars>
      </dgm:prSet>
      <dgm:spPr/>
    </dgm:pt>
    <dgm:pt modelId="{C54679FE-AFCB-4B29-B9EA-F1BD4DAB23AC}" type="pres">
      <dgm:prSet presAssocID="{5591C214-4F3F-4FC3-BFDD-6420D428BDFF}" presName="ChildAccent" presStyleLbl="solidFgAcc1" presStyleIdx="1" presStyleCnt="5" custLinFactY="-100000" custLinFactNeighborX="3934" custLinFactNeighborY="-164460"/>
      <dgm:spPr/>
    </dgm:pt>
    <dgm:pt modelId="{5D079CC0-A406-437F-A323-82C3A3A59A27}" type="pres">
      <dgm:prSet presAssocID="{5591C214-4F3F-4FC3-BFDD-6420D428BDFF}" presName="Child" presStyleLbl="revTx" presStyleIdx="2" presStyleCnt="6" custLinFactNeighborX="-434" custLinFactNeighborY="57296">
        <dgm:presLayoutVars>
          <dgm:chMax val="0"/>
          <dgm:chPref val="0"/>
          <dgm:bulletEnabled val="1"/>
        </dgm:presLayoutVars>
      </dgm:prSet>
      <dgm:spPr/>
    </dgm:pt>
    <dgm:pt modelId="{DD41868D-4294-4AC9-96A2-348A8FE4FEFD}" type="pres">
      <dgm:prSet presAssocID="{7611D25F-1055-4290-95F4-34D1E09A9519}" presName="childComposite" presStyleCnt="0">
        <dgm:presLayoutVars>
          <dgm:chMax val="0"/>
          <dgm:chPref val="0"/>
        </dgm:presLayoutVars>
      </dgm:prSet>
      <dgm:spPr/>
    </dgm:pt>
    <dgm:pt modelId="{61CE0AA2-32A0-4218-B477-14102095DB47}" type="pres">
      <dgm:prSet presAssocID="{7611D25F-1055-4290-95F4-34D1E09A9519}" presName="ChildAccent" presStyleLbl="solidFgAcc1" presStyleIdx="2" presStyleCnt="5" custLinFactY="70330" custLinFactNeighborX="12898" custLinFactNeighborY="100000"/>
      <dgm:spPr/>
    </dgm:pt>
    <dgm:pt modelId="{72D449DE-602A-42B7-BEFD-EF9AD4F5D75A}" type="pres">
      <dgm:prSet presAssocID="{7611D25F-1055-4290-95F4-34D1E09A9519}" presName="Child" presStyleLbl="revTx" presStyleIdx="3" presStyleCnt="6" custLinFactNeighborX="48" custLinFactNeighborY="89992">
        <dgm:presLayoutVars>
          <dgm:chMax val="0"/>
          <dgm:chPref val="0"/>
          <dgm:bulletEnabled val="1"/>
        </dgm:presLayoutVars>
      </dgm:prSet>
      <dgm:spPr/>
    </dgm:pt>
    <dgm:pt modelId="{64B078C0-9E18-4768-A896-66A4B8F155FB}" type="pres">
      <dgm:prSet presAssocID="{6470BABC-DBBD-4E1F-BAAE-5CE8A2CEDB85}" presName="childComposite" presStyleCnt="0">
        <dgm:presLayoutVars>
          <dgm:chMax val="0"/>
          <dgm:chPref val="0"/>
        </dgm:presLayoutVars>
      </dgm:prSet>
      <dgm:spPr/>
    </dgm:pt>
    <dgm:pt modelId="{E4D567B3-F8E6-457B-A362-E6AC722EABEC}" type="pres">
      <dgm:prSet presAssocID="{6470BABC-DBBD-4E1F-BAAE-5CE8A2CEDB85}" presName="ChildAccent" presStyleLbl="solidFgAcc1" presStyleIdx="3" presStyleCnt="5" custLinFactY="74958" custLinFactNeighborX="12385" custLinFactNeighborY="100000"/>
      <dgm:spPr/>
    </dgm:pt>
    <dgm:pt modelId="{C99C5AB1-9DA5-4536-A5CB-80D60F243838}" type="pres">
      <dgm:prSet presAssocID="{6470BABC-DBBD-4E1F-BAAE-5CE8A2CEDB85}" presName="Child" presStyleLbl="revTx" presStyleIdx="4" presStyleCnt="6" custLinFactNeighborY="88518">
        <dgm:presLayoutVars>
          <dgm:chMax val="0"/>
          <dgm:chPref val="0"/>
          <dgm:bulletEnabled val="1"/>
        </dgm:presLayoutVars>
      </dgm:prSet>
      <dgm:spPr/>
    </dgm:pt>
    <dgm:pt modelId="{061D2984-7CB8-4EF2-BB19-05B40DF29C82}" type="pres">
      <dgm:prSet presAssocID="{275F2E0A-3642-4804-B7E2-F08FD5E80E75}" presName="childComposite" presStyleCnt="0">
        <dgm:presLayoutVars>
          <dgm:chMax val="0"/>
          <dgm:chPref val="0"/>
        </dgm:presLayoutVars>
      </dgm:prSet>
      <dgm:spPr/>
    </dgm:pt>
    <dgm:pt modelId="{C5F61D64-2C56-421B-87F4-2A91F209645D}" type="pres">
      <dgm:prSet presAssocID="{275F2E0A-3642-4804-B7E2-F08FD5E80E75}" presName="ChildAccent" presStyleLbl="solidFgAcc1" presStyleIdx="4" presStyleCnt="5" custLinFactY="92902" custLinFactNeighborX="12385" custLinFactNeighborY="100000"/>
      <dgm:spPr/>
    </dgm:pt>
    <dgm:pt modelId="{3CDE7C80-55D3-4C49-8A21-87FBB605FA3E}" type="pres">
      <dgm:prSet presAssocID="{275F2E0A-3642-4804-B7E2-F08FD5E80E75}" presName="Child" presStyleLbl="revTx" presStyleIdx="5" presStyleCnt="6" custLinFactY="57782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6B838918-2B12-452B-9FFD-99400948C1E9}" type="presOf" srcId="{7611D25F-1055-4290-95F4-34D1E09A9519}" destId="{72D449DE-602A-42B7-BEFD-EF9AD4F5D75A}" srcOrd="0" destOrd="0" presId="urn:microsoft.com/office/officeart/2008/layout/SquareAccentList"/>
    <dgm:cxn modelId="{637E3461-9FD0-4307-A403-DEB315CF02FF}" srcId="{676B1C79-FCB4-47B1-9D8C-589BD3620626}" destId="{092634B8-B464-4CFC-9EB6-844F1F0A5AAC}" srcOrd="0" destOrd="0" parTransId="{78709198-D0BC-4D55-9C5E-C5D779CB52F4}" sibTransId="{7042F4CF-5529-4326-ACB5-417581B64E5B}"/>
    <dgm:cxn modelId="{CB99ED66-A69F-43A7-97D2-D4B4B39E33DA}" type="presOf" srcId="{676B1C79-FCB4-47B1-9D8C-589BD3620626}" destId="{4594A6FB-5AFA-464A-AEAF-2351762B4467}" srcOrd="0" destOrd="0" presId="urn:microsoft.com/office/officeart/2008/layout/SquareAccentList"/>
    <dgm:cxn modelId="{D94D0A70-DB9B-451C-A0B9-379F94C8B622}" srcId="{092634B8-B464-4CFC-9EB6-844F1F0A5AAC}" destId="{76E00271-EBC1-4554-8A46-421B830EEA1A}" srcOrd="0" destOrd="0" parTransId="{2425972D-650C-461B-A34B-7F189F6D2202}" sibTransId="{B3C7EB76-E011-457F-A5B5-DE8A82D3FE3D}"/>
    <dgm:cxn modelId="{6CE2CD73-9772-488E-AE09-E21A249022A6}" type="presOf" srcId="{275F2E0A-3642-4804-B7E2-F08FD5E80E75}" destId="{3CDE7C80-55D3-4C49-8A21-87FBB605FA3E}" srcOrd="0" destOrd="0" presId="urn:microsoft.com/office/officeart/2008/layout/SquareAccentList"/>
    <dgm:cxn modelId="{5CD76885-32D0-4CE6-A936-68123906F2F9}" type="presOf" srcId="{76E00271-EBC1-4554-8A46-421B830EEA1A}" destId="{1BE65B06-7BA2-4251-9F2E-135D648A2FC4}" srcOrd="0" destOrd="0" presId="urn:microsoft.com/office/officeart/2008/layout/SquareAccentList"/>
    <dgm:cxn modelId="{078E7285-9E10-4C87-A521-D6D99B745115}" srcId="{092634B8-B464-4CFC-9EB6-844F1F0A5AAC}" destId="{7611D25F-1055-4290-95F4-34D1E09A9519}" srcOrd="2" destOrd="0" parTransId="{52C24D28-7BBE-4BB0-9BF9-8EAE81534764}" sibTransId="{010CAD5F-BB77-4BA5-9B3F-F61EFBC1DA8C}"/>
    <dgm:cxn modelId="{185E56B4-A12C-4F79-9821-EA08AFCFE671}" srcId="{092634B8-B464-4CFC-9EB6-844F1F0A5AAC}" destId="{275F2E0A-3642-4804-B7E2-F08FD5E80E75}" srcOrd="4" destOrd="0" parTransId="{9A96ABCF-1125-418D-A278-015419AB5305}" sibTransId="{9279BBCA-C3E0-4725-82EC-546925C08957}"/>
    <dgm:cxn modelId="{6511F7BD-08F5-4B65-A90E-FCC569DABA43}" type="presOf" srcId="{092634B8-B464-4CFC-9EB6-844F1F0A5AAC}" destId="{7204F7E4-59F9-40AF-AC39-F6E18A53C4BF}" srcOrd="0" destOrd="0" presId="urn:microsoft.com/office/officeart/2008/layout/SquareAccentList"/>
    <dgm:cxn modelId="{C79260C8-C344-49BB-8C5A-1EB1273E1C92}" srcId="{092634B8-B464-4CFC-9EB6-844F1F0A5AAC}" destId="{5591C214-4F3F-4FC3-BFDD-6420D428BDFF}" srcOrd="1" destOrd="0" parTransId="{73F74569-2583-4B0C-AC6D-A704F882F66D}" sibTransId="{55009CF7-8B3A-4E03-929B-B3747ABBCCE1}"/>
    <dgm:cxn modelId="{3A3681CE-5A8A-420F-885D-09BAFD2F33A7}" type="presOf" srcId="{5591C214-4F3F-4FC3-BFDD-6420D428BDFF}" destId="{5D079CC0-A406-437F-A323-82C3A3A59A27}" srcOrd="0" destOrd="0" presId="urn:microsoft.com/office/officeart/2008/layout/SquareAccentList"/>
    <dgm:cxn modelId="{FE67BCCE-01BC-4B38-BEC7-C53E6352181F}" srcId="{092634B8-B464-4CFC-9EB6-844F1F0A5AAC}" destId="{6470BABC-DBBD-4E1F-BAAE-5CE8A2CEDB85}" srcOrd="3" destOrd="0" parTransId="{38878BDD-997C-4E14-A0D8-2AD56224B1E9}" sibTransId="{4AE4B6BB-296E-4027-A06A-CA63388A3AFB}"/>
    <dgm:cxn modelId="{776F69F2-A286-4E1A-AE4A-37C18EDD2E5F}" type="presOf" srcId="{6470BABC-DBBD-4E1F-BAAE-5CE8A2CEDB85}" destId="{C99C5AB1-9DA5-4536-A5CB-80D60F243838}" srcOrd="0" destOrd="0" presId="urn:microsoft.com/office/officeart/2008/layout/SquareAccentList"/>
    <dgm:cxn modelId="{3DE338E8-806A-477A-AC75-94FD8BFDC33B}" type="presParOf" srcId="{4594A6FB-5AFA-464A-AEAF-2351762B4467}" destId="{5C847C88-C4E4-40CA-8FD6-2489B4AB0ED3}" srcOrd="0" destOrd="0" presId="urn:microsoft.com/office/officeart/2008/layout/SquareAccentList"/>
    <dgm:cxn modelId="{523901E9-F8B4-465F-800E-13A8E984DD78}" type="presParOf" srcId="{5C847C88-C4E4-40CA-8FD6-2489B4AB0ED3}" destId="{93D02016-7E37-4FCD-A784-6EFB3AC21B87}" srcOrd="0" destOrd="0" presId="urn:microsoft.com/office/officeart/2008/layout/SquareAccentList"/>
    <dgm:cxn modelId="{06F5A316-5A11-4B6C-BF23-1868AFD213BC}" type="presParOf" srcId="{93D02016-7E37-4FCD-A784-6EFB3AC21B87}" destId="{64063608-7080-4B1A-BFCE-B7DB5A266E8B}" srcOrd="0" destOrd="0" presId="urn:microsoft.com/office/officeart/2008/layout/SquareAccentList"/>
    <dgm:cxn modelId="{38D0F830-742C-46E9-9576-EDC21E8897F9}" type="presParOf" srcId="{93D02016-7E37-4FCD-A784-6EFB3AC21B87}" destId="{85E2D7E9-3CE5-4BFA-A817-29DC07C2F6E3}" srcOrd="1" destOrd="0" presId="urn:microsoft.com/office/officeart/2008/layout/SquareAccentList"/>
    <dgm:cxn modelId="{331B0A14-E4E1-4F51-9421-336D958C8999}" type="presParOf" srcId="{93D02016-7E37-4FCD-A784-6EFB3AC21B87}" destId="{7204F7E4-59F9-40AF-AC39-F6E18A53C4BF}" srcOrd="2" destOrd="0" presId="urn:microsoft.com/office/officeart/2008/layout/SquareAccentList"/>
    <dgm:cxn modelId="{637746F6-E0D4-4544-9CD5-5AF88CAB6ECC}" type="presParOf" srcId="{5C847C88-C4E4-40CA-8FD6-2489B4AB0ED3}" destId="{D411A1B3-971C-4280-BF04-E51490944D96}" srcOrd="1" destOrd="0" presId="urn:microsoft.com/office/officeart/2008/layout/SquareAccentList"/>
    <dgm:cxn modelId="{8F310E22-67E2-4EFC-8E34-B98847AD990C}" type="presParOf" srcId="{D411A1B3-971C-4280-BF04-E51490944D96}" destId="{DFF25D81-4AA2-419B-82A3-5C890BEC72CA}" srcOrd="0" destOrd="0" presId="urn:microsoft.com/office/officeart/2008/layout/SquareAccentList"/>
    <dgm:cxn modelId="{C8FCA585-4859-438B-9064-A3819DEFC5F7}" type="presParOf" srcId="{DFF25D81-4AA2-419B-82A3-5C890BEC72CA}" destId="{79C8EF01-65B8-4476-8E08-C6714455B3F7}" srcOrd="0" destOrd="0" presId="urn:microsoft.com/office/officeart/2008/layout/SquareAccentList"/>
    <dgm:cxn modelId="{D77A62C7-AE6C-496C-A4B5-9EDFAE25DB5D}" type="presParOf" srcId="{DFF25D81-4AA2-419B-82A3-5C890BEC72CA}" destId="{1BE65B06-7BA2-4251-9F2E-135D648A2FC4}" srcOrd="1" destOrd="0" presId="urn:microsoft.com/office/officeart/2008/layout/SquareAccentList"/>
    <dgm:cxn modelId="{9F4CCE11-F4D2-43FA-96AA-2DA2DF0A9C10}" type="presParOf" srcId="{D411A1B3-971C-4280-BF04-E51490944D96}" destId="{180FEAD0-4154-4F12-8B6E-D40CD81D25C7}" srcOrd="1" destOrd="0" presId="urn:microsoft.com/office/officeart/2008/layout/SquareAccentList"/>
    <dgm:cxn modelId="{59F2073C-8B6A-460E-A622-36DABDBB73D7}" type="presParOf" srcId="{180FEAD0-4154-4F12-8B6E-D40CD81D25C7}" destId="{C54679FE-AFCB-4B29-B9EA-F1BD4DAB23AC}" srcOrd="0" destOrd="0" presId="urn:microsoft.com/office/officeart/2008/layout/SquareAccentList"/>
    <dgm:cxn modelId="{61AB1580-1CAF-4162-8227-0960F6D9DDD0}" type="presParOf" srcId="{180FEAD0-4154-4F12-8B6E-D40CD81D25C7}" destId="{5D079CC0-A406-437F-A323-82C3A3A59A27}" srcOrd="1" destOrd="0" presId="urn:microsoft.com/office/officeart/2008/layout/SquareAccentList"/>
    <dgm:cxn modelId="{8189D338-2739-4200-8B4C-94D0768E1A8A}" type="presParOf" srcId="{D411A1B3-971C-4280-BF04-E51490944D96}" destId="{DD41868D-4294-4AC9-96A2-348A8FE4FEFD}" srcOrd="2" destOrd="0" presId="urn:microsoft.com/office/officeart/2008/layout/SquareAccentList"/>
    <dgm:cxn modelId="{EC8CFD64-AC73-4B26-98F8-91F1EB61E931}" type="presParOf" srcId="{DD41868D-4294-4AC9-96A2-348A8FE4FEFD}" destId="{61CE0AA2-32A0-4218-B477-14102095DB47}" srcOrd="0" destOrd="0" presId="urn:microsoft.com/office/officeart/2008/layout/SquareAccentList"/>
    <dgm:cxn modelId="{7D34578C-551D-4D92-887E-C346A3D6DC19}" type="presParOf" srcId="{DD41868D-4294-4AC9-96A2-348A8FE4FEFD}" destId="{72D449DE-602A-42B7-BEFD-EF9AD4F5D75A}" srcOrd="1" destOrd="0" presId="urn:microsoft.com/office/officeart/2008/layout/SquareAccentList"/>
    <dgm:cxn modelId="{874AB3EA-EA46-48BD-8619-917A89B2A198}" type="presParOf" srcId="{D411A1B3-971C-4280-BF04-E51490944D96}" destId="{64B078C0-9E18-4768-A896-66A4B8F155FB}" srcOrd="3" destOrd="0" presId="urn:microsoft.com/office/officeart/2008/layout/SquareAccentList"/>
    <dgm:cxn modelId="{3C60ACF6-DBFF-4030-A2C6-9A05FDCCFFF9}" type="presParOf" srcId="{64B078C0-9E18-4768-A896-66A4B8F155FB}" destId="{E4D567B3-F8E6-457B-A362-E6AC722EABEC}" srcOrd="0" destOrd="0" presId="urn:microsoft.com/office/officeart/2008/layout/SquareAccentList"/>
    <dgm:cxn modelId="{37C52CA9-FFEA-48E8-9E44-E89096DE3DD9}" type="presParOf" srcId="{64B078C0-9E18-4768-A896-66A4B8F155FB}" destId="{C99C5AB1-9DA5-4536-A5CB-80D60F243838}" srcOrd="1" destOrd="0" presId="urn:microsoft.com/office/officeart/2008/layout/SquareAccentList"/>
    <dgm:cxn modelId="{28721D2A-285F-4F49-8242-890929E8FCDB}" type="presParOf" srcId="{D411A1B3-971C-4280-BF04-E51490944D96}" destId="{061D2984-7CB8-4EF2-BB19-05B40DF29C82}" srcOrd="4" destOrd="0" presId="urn:microsoft.com/office/officeart/2008/layout/SquareAccentList"/>
    <dgm:cxn modelId="{A7CEEBBA-6524-485F-A9B1-B2F0E3F13E1E}" type="presParOf" srcId="{061D2984-7CB8-4EF2-BB19-05B40DF29C82}" destId="{C5F61D64-2C56-421B-87F4-2A91F209645D}" srcOrd="0" destOrd="0" presId="urn:microsoft.com/office/officeart/2008/layout/SquareAccentList"/>
    <dgm:cxn modelId="{B7706982-007E-47C8-9ECD-33DEF0755B72}" type="presParOf" srcId="{061D2984-7CB8-4EF2-BB19-05B40DF29C82}" destId="{3CDE7C80-55D3-4C49-8A21-87FBB605FA3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2EA832-A1FB-4778-8613-4704BC10EBFB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6E5A4231-CC7A-4679-A4B8-D428D3570214}">
      <dgm:prSet phldrT="[Texto]"/>
      <dgm:spPr/>
      <dgm:t>
        <a:bodyPr/>
        <a:lstStyle/>
        <a:p>
          <a:r>
            <a:rPr lang="es-MX" dirty="0"/>
            <a:t>90%</a:t>
          </a:r>
          <a:endParaRPr lang="es-HN" dirty="0"/>
        </a:p>
      </dgm:t>
    </dgm:pt>
    <dgm:pt modelId="{EBE8E595-0094-4829-9508-96DBF0B6B2C1}" type="parTrans" cxnId="{6AF85D9B-58A4-48C7-BA6D-18C5A50CAF5C}">
      <dgm:prSet/>
      <dgm:spPr/>
      <dgm:t>
        <a:bodyPr/>
        <a:lstStyle/>
        <a:p>
          <a:endParaRPr lang="es-HN"/>
        </a:p>
      </dgm:t>
    </dgm:pt>
    <dgm:pt modelId="{207651AE-3F01-4DFE-BABC-63FA2615D703}" type="sibTrans" cxnId="{6AF85D9B-58A4-48C7-BA6D-18C5A50CAF5C}">
      <dgm:prSet/>
      <dgm:spPr/>
      <dgm:t>
        <a:bodyPr/>
        <a:lstStyle/>
        <a:p>
          <a:endParaRPr lang="es-HN"/>
        </a:p>
      </dgm:t>
    </dgm:pt>
    <dgm:pt modelId="{1DA97719-5E1D-4E84-87AF-37114E472A1C}">
      <dgm:prSet phldrT="[Texto]"/>
      <dgm:spPr/>
      <dgm:t>
        <a:bodyPr/>
        <a:lstStyle/>
        <a:p>
          <a:r>
            <a:rPr lang="es-MX" dirty="0"/>
            <a:t>Evaluación del uso de los sistemas desarrollados</a:t>
          </a:r>
          <a:endParaRPr lang="es-HN" dirty="0"/>
        </a:p>
      </dgm:t>
    </dgm:pt>
    <dgm:pt modelId="{0D0C84A7-BB3A-4F87-9188-845051E2BE65}" type="parTrans" cxnId="{B2C1299A-8C71-49C2-B759-2875F8759499}">
      <dgm:prSet/>
      <dgm:spPr/>
      <dgm:t>
        <a:bodyPr/>
        <a:lstStyle/>
        <a:p>
          <a:endParaRPr lang="es-HN"/>
        </a:p>
      </dgm:t>
    </dgm:pt>
    <dgm:pt modelId="{AB936631-D301-46FD-B065-FCD8A96F5866}" type="sibTrans" cxnId="{B2C1299A-8C71-49C2-B759-2875F8759499}">
      <dgm:prSet/>
      <dgm:spPr/>
      <dgm:t>
        <a:bodyPr/>
        <a:lstStyle/>
        <a:p>
          <a:endParaRPr lang="es-HN"/>
        </a:p>
      </dgm:t>
    </dgm:pt>
    <dgm:pt modelId="{9DAF05D8-AF99-4178-9472-DC55DBB143C0}">
      <dgm:prSet phldrT="[Texto]"/>
      <dgm:spPr/>
      <dgm:t>
        <a:bodyPr/>
        <a:lstStyle/>
        <a:p>
          <a:r>
            <a:rPr lang="es-MX" dirty="0"/>
            <a:t>95%</a:t>
          </a:r>
          <a:endParaRPr lang="es-HN" dirty="0"/>
        </a:p>
      </dgm:t>
    </dgm:pt>
    <dgm:pt modelId="{47ED5794-A041-4FBF-B680-BFC1A0D7F5B0}" type="parTrans" cxnId="{680DF421-5E90-4353-ABA6-D2EF8532361C}">
      <dgm:prSet/>
      <dgm:spPr/>
      <dgm:t>
        <a:bodyPr/>
        <a:lstStyle/>
        <a:p>
          <a:endParaRPr lang="es-HN"/>
        </a:p>
      </dgm:t>
    </dgm:pt>
    <dgm:pt modelId="{97660AF3-1A0E-4BD7-91EA-54AB166BAE5E}" type="sibTrans" cxnId="{680DF421-5E90-4353-ABA6-D2EF8532361C}">
      <dgm:prSet/>
      <dgm:spPr/>
      <dgm:t>
        <a:bodyPr/>
        <a:lstStyle/>
        <a:p>
          <a:endParaRPr lang="es-HN"/>
        </a:p>
      </dgm:t>
    </dgm:pt>
    <dgm:pt modelId="{F224734D-0E8F-4216-BF46-365A2D55E0D8}">
      <dgm:prSet phldrT="[Texto]"/>
      <dgm:spPr/>
      <dgm:t>
        <a:bodyPr/>
        <a:lstStyle/>
        <a:p>
          <a:r>
            <a:rPr lang="es-MX" dirty="0"/>
            <a:t>Eficiencia del portafolio de proyectos tecnológicos</a:t>
          </a:r>
          <a:endParaRPr lang="es-HN" dirty="0"/>
        </a:p>
      </dgm:t>
    </dgm:pt>
    <dgm:pt modelId="{7A13E75C-E998-4950-A598-A029FA2E4DF4}" type="parTrans" cxnId="{0661AF1C-DFE1-45E9-819D-5B2E769A9B78}">
      <dgm:prSet/>
      <dgm:spPr/>
      <dgm:t>
        <a:bodyPr/>
        <a:lstStyle/>
        <a:p>
          <a:endParaRPr lang="es-HN"/>
        </a:p>
      </dgm:t>
    </dgm:pt>
    <dgm:pt modelId="{6BD3E133-39C6-494E-9E6A-FE3AF8628621}" type="sibTrans" cxnId="{0661AF1C-DFE1-45E9-819D-5B2E769A9B78}">
      <dgm:prSet/>
      <dgm:spPr/>
      <dgm:t>
        <a:bodyPr/>
        <a:lstStyle/>
        <a:p>
          <a:endParaRPr lang="es-HN"/>
        </a:p>
      </dgm:t>
    </dgm:pt>
    <dgm:pt modelId="{3C5FE551-1348-4F23-A5CA-8C618A337836}" type="pres">
      <dgm:prSet presAssocID="{C12EA832-A1FB-4778-8613-4704BC10EBFB}" presName="vert0" presStyleCnt="0">
        <dgm:presLayoutVars>
          <dgm:dir/>
          <dgm:animOne val="branch"/>
          <dgm:animLvl val="lvl"/>
        </dgm:presLayoutVars>
      </dgm:prSet>
      <dgm:spPr/>
    </dgm:pt>
    <dgm:pt modelId="{B8A5AADF-0D55-482D-AA94-AE02C6946DCA}" type="pres">
      <dgm:prSet presAssocID="{6E5A4231-CC7A-4679-A4B8-D428D3570214}" presName="thickLine" presStyleLbl="alignNode1" presStyleIdx="0" presStyleCnt="2"/>
      <dgm:spPr/>
    </dgm:pt>
    <dgm:pt modelId="{C94E8592-851A-47F9-8F8A-0136BCA0D7AC}" type="pres">
      <dgm:prSet presAssocID="{6E5A4231-CC7A-4679-A4B8-D428D3570214}" presName="horz1" presStyleCnt="0"/>
      <dgm:spPr/>
    </dgm:pt>
    <dgm:pt modelId="{ACE0355F-EB74-4648-932A-798FA7EA2C48}" type="pres">
      <dgm:prSet presAssocID="{6E5A4231-CC7A-4679-A4B8-D428D3570214}" presName="tx1" presStyleLbl="revTx" presStyleIdx="0" presStyleCnt="4"/>
      <dgm:spPr/>
    </dgm:pt>
    <dgm:pt modelId="{FECB7710-8B49-4A0C-BD8F-52C97E121E15}" type="pres">
      <dgm:prSet presAssocID="{6E5A4231-CC7A-4679-A4B8-D428D3570214}" presName="vert1" presStyleCnt="0"/>
      <dgm:spPr/>
    </dgm:pt>
    <dgm:pt modelId="{93BD3DA2-E30B-4F09-AD1D-9288A3EAE1B9}" type="pres">
      <dgm:prSet presAssocID="{1DA97719-5E1D-4E84-87AF-37114E472A1C}" presName="vertSpace2a" presStyleCnt="0"/>
      <dgm:spPr/>
    </dgm:pt>
    <dgm:pt modelId="{C5A94D5A-14F1-4D2D-805C-DD6FF3BCF350}" type="pres">
      <dgm:prSet presAssocID="{1DA97719-5E1D-4E84-87AF-37114E472A1C}" presName="horz2" presStyleCnt="0"/>
      <dgm:spPr/>
    </dgm:pt>
    <dgm:pt modelId="{06DF0C9D-0D5A-47C4-A591-A1E7F7E74E55}" type="pres">
      <dgm:prSet presAssocID="{1DA97719-5E1D-4E84-87AF-37114E472A1C}" presName="horzSpace2" presStyleCnt="0"/>
      <dgm:spPr/>
    </dgm:pt>
    <dgm:pt modelId="{B1432213-8FAA-4646-9981-5E8BD1481035}" type="pres">
      <dgm:prSet presAssocID="{1DA97719-5E1D-4E84-87AF-37114E472A1C}" presName="tx2" presStyleLbl="revTx" presStyleIdx="1" presStyleCnt="4"/>
      <dgm:spPr/>
    </dgm:pt>
    <dgm:pt modelId="{30EDEFE4-1220-4722-BB5A-93FCE4778C7C}" type="pres">
      <dgm:prSet presAssocID="{1DA97719-5E1D-4E84-87AF-37114E472A1C}" presName="vert2" presStyleCnt="0"/>
      <dgm:spPr/>
    </dgm:pt>
    <dgm:pt modelId="{84F92669-6753-47E1-8C88-8A87BD3CC444}" type="pres">
      <dgm:prSet presAssocID="{1DA97719-5E1D-4E84-87AF-37114E472A1C}" presName="thinLine2b" presStyleLbl="callout" presStyleIdx="0" presStyleCnt="2"/>
      <dgm:spPr/>
    </dgm:pt>
    <dgm:pt modelId="{0393E79E-6582-425F-8F28-2BC129D32FB0}" type="pres">
      <dgm:prSet presAssocID="{1DA97719-5E1D-4E84-87AF-37114E472A1C}" presName="vertSpace2b" presStyleCnt="0"/>
      <dgm:spPr/>
    </dgm:pt>
    <dgm:pt modelId="{DB1C9DAC-8064-47B0-A809-8DFD6D1CDE02}" type="pres">
      <dgm:prSet presAssocID="{9DAF05D8-AF99-4178-9472-DC55DBB143C0}" presName="thickLine" presStyleLbl="alignNode1" presStyleIdx="1" presStyleCnt="2"/>
      <dgm:spPr/>
    </dgm:pt>
    <dgm:pt modelId="{88123304-2D58-4E48-9F52-2EC3767FF2BD}" type="pres">
      <dgm:prSet presAssocID="{9DAF05D8-AF99-4178-9472-DC55DBB143C0}" presName="horz1" presStyleCnt="0"/>
      <dgm:spPr/>
    </dgm:pt>
    <dgm:pt modelId="{C8A772DB-A5D1-4BA8-935E-ECF86E9502CB}" type="pres">
      <dgm:prSet presAssocID="{9DAF05D8-AF99-4178-9472-DC55DBB143C0}" presName="tx1" presStyleLbl="revTx" presStyleIdx="2" presStyleCnt="4"/>
      <dgm:spPr/>
    </dgm:pt>
    <dgm:pt modelId="{298ADD39-4749-4DCC-A3D0-73FB1320B188}" type="pres">
      <dgm:prSet presAssocID="{9DAF05D8-AF99-4178-9472-DC55DBB143C0}" presName="vert1" presStyleCnt="0"/>
      <dgm:spPr/>
    </dgm:pt>
    <dgm:pt modelId="{9516E38E-7638-41B9-BE29-E7706188EE49}" type="pres">
      <dgm:prSet presAssocID="{F224734D-0E8F-4216-BF46-365A2D55E0D8}" presName="vertSpace2a" presStyleCnt="0"/>
      <dgm:spPr/>
    </dgm:pt>
    <dgm:pt modelId="{BBECD8BA-7EB6-4EBE-807E-9312F2642FAA}" type="pres">
      <dgm:prSet presAssocID="{F224734D-0E8F-4216-BF46-365A2D55E0D8}" presName="horz2" presStyleCnt="0"/>
      <dgm:spPr/>
    </dgm:pt>
    <dgm:pt modelId="{CF726762-F47E-4927-A511-4232BADC25FC}" type="pres">
      <dgm:prSet presAssocID="{F224734D-0E8F-4216-BF46-365A2D55E0D8}" presName="horzSpace2" presStyleCnt="0"/>
      <dgm:spPr/>
    </dgm:pt>
    <dgm:pt modelId="{D38B3581-5F4C-4647-AC3D-0D31B6585792}" type="pres">
      <dgm:prSet presAssocID="{F224734D-0E8F-4216-BF46-365A2D55E0D8}" presName="tx2" presStyleLbl="revTx" presStyleIdx="3" presStyleCnt="4"/>
      <dgm:spPr/>
    </dgm:pt>
    <dgm:pt modelId="{E4F1CAC9-9E49-4C11-883B-D4483FF75EC4}" type="pres">
      <dgm:prSet presAssocID="{F224734D-0E8F-4216-BF46-365A2D55E0D8}" presName="vert2" presStyleCnt="0"/>
      <dgm:spPr/>
    </dgm:pt>
    <dgm:pt modelId="{F0254E03-EEB8-4ADB-81CD-C62056416FE4}" type="pres">
      <dgm:prSet presAssocID="{F224734D-0E8F-4216-BF46-365A2D55E0D8}" presName="thinLine2b" presStyleLbl="callout" presStyleIdx="1" presStyleCnt="2"/>
      <dgm:spPr/>
    </dgm:pt>
    <dgm:pt modelId="{73FB01EB-BDDF-435C-A07A-25DF6322E0FE}" type="pres">
      <dgm:prSet presAssocID="{F224734D-0E8F-4216-BF46-365A2D55E0D8}" presName="vertSpace2b" presStyleCnt="0"/>
      <dgm:spPr/>
    </dgm:pt>
  </dgm:ptLst>
  <dgm:cxnLst>
    <dgm:cxn modelId="{6D989F04-663E-4725-9218-E7AEFA994192}" type="presOf" srcId="{1DA97719-5E1D-4E84-87AF-37114E472A1C}" destId="{B1432213-8FAA-4646-9981-5E8BD1481035}" srcOrd="0" destOrd="0" presId="urn:microsoft.com/office/officeart/2008/layout/LinedList"/>
    <dgm:cxn modelId="{676B8307-1C72-4A37-AB75-95C6AF20CCC4}" type="presOf" srcId="{6E5A4231-CC7A-4679-A4B8-D428D3570214}" destId="{ACE0355F-EB74-4648-932A-798FA7EA2C48}" srcOrd="0" destOrd="0" presId="urn:microsoft.com/office/officeart/2008/layout/LinedList"/>
    <dgm:cxn modelId="{07C9F216-CB95-4620-8D91-CFB6A08B2FEB}" type="presOf" srcId="{9DAF05D8-AF99-4178-9472-DC55DBB143C0}" destId="{C8A772DB-A5D1-4BA8-935E-ECF86E9502CB}" srcOrd="0" destOrd="0" presId="urn:microsoft.com/office/officeart/2008/layout/LinedList"/>
    <dgm:cxn modelId="{0661AF1C-DFE1-45E9-819D-5B2E769A9B78}" srcId="{9DAF05D8-AF99-4178-9472-DC55DBB143C0}" destId="{F224734D-0E8F-4216-BF46-365A2D55E0D8}" srcOrd="0" destOrd="0" parTransId="{7A13E75C-E998-4950-A598-A029FA2E4DF4}" sibTransId="{6BD3E133-39C6-494E-9E6A-FE3AF8628621}"/>
    <dgm:cxn modelId="{680DF421-5E90-4353-ABA6-D2EF8532361C}" srcId="{C12EA832-A1FB-4778-8613-4704BC10EBFB}" destId="{9DAF05D8-AF99-4178-9472-DC55DBB143C0}" srcOrd="1" destOrd="0" parTransId="{47ED5794-A041-4FBF-B680-BFC1A0D7F5B0}" sibTransId="{97660AF3-1A0E-4BD7-91EA-54AB166BAE5E}"/>
    <dgm:cxn modelId="{9FA9B83C-D7F7-4118-AE1C-0051A263A2A6}" type="presOf" srcId="{C12EA832-A1FB-4778-8613-4704BC10EBFB}" destId="{3C5FE551-1348-4F23-A5CA-8C618A337836}" srcOrd="0" destOrd="0" presId="urn:microsoft.com/office/officeart/2008/layout/LinedList"/>
    <dgm:cxn modelId="{19BEBE50-A77B-4655-92D2-66854DBE1E9C}" type="presOf" srcId="{F224734D-0E8F-4216-BF46-365A2D55E0D8}" destId="{D38B3581-5F4C-4647-AC3D-0D31B6585792}" srcOrd="0" destOrd="0" presId="urn:microsoft.com/office/officeart/2008/layout/LinedList"/>
    <dgm:cxn modelId="{B2C1299A-8C71-49C2-B759-2875F8759499}" srcId="{6E5A4231-CC7A-4679-A4B8-D428D3570214}" destId="{1DA97719-5E1D-4E84-87AF-37114E472A1C}" srcOrd="0" destOrd="0" parTransId="{0D0C84A7-BB3A-4F87-9188-845051E2BE65}" sibTransId="{AB936631-D301-46FD-B065-FCD8A96F5866}"/>
    <dgm:cxn modelId="{6AF85D9B-58A4-48C7-BA6D-18C5A50CAF5C}" srcId="{C12EA832-A1FB-4778-8613-4704BC10EBFB}" destId="{6E5A4231-CC7A-4679-A4B8-D428D3570214}" srcOrd="0" destOrd="0" parTransId="{EBE8E595-0094-4829-9508-96DBF0B6B2C1}" sibTransId="{207651AE-3F01-4DFE-BABC-63FA2615D703}"/>
    <dgm:cxn modelId="{955A8B80-C333-46F6-9D25-1C657BDB75F2}" type="presParOf" srcId="{3C5FE551-1348-4F23-A5CA-8C618A337836}" destId="{B8A5AADF-0D55-482D-AA94-AE02C6946DCA}" srcOrd="0" destOrd="0" presId="urn:microsoft.com/office/officeart/2008/layout/LinedList"/>
    <dgm:cxn modelId="{D3FA0DDF-67D8-44B7-9AF9-40291BF16DE6}" type="presParOf" srcId="{3C5FE551-1348-4F23-A5CA-8C618A337836}" destId="{C94E8592-851A-47F9-8F8A-0136BCA0D7AC}" srcOrd="1" destOrd="0" presId="urn:microsoft.com/office/officeart/2008/layout/LinedList"/>
    <dgm:cxn modelId="{41AF79B0-40A8-420A-A275-5A7320D937DA}" type="presParOf" srcId="{C94E8592-851A-47F9-8F8A-0136BCA0D7AC}" destId="{ACE0355F-EB74-4648-932A-798FA7EA2C48}" srcOrd="0" destOrd="0" presId="urn:microsoft.com/office/officeart/2008/layout/LinedList"/>
    <dgm:cxn modelId="{DEC42870-3771-4EAD-B0BE-3C0EEB6F4274}" type="presParOf" srcId="{C94E8592-851A-47F9-8F8A-0136BCA0D7AC}" destId="{FECB7710-8B49-4A0C-BD8F-52C97E121E15}" srcOrd="1" destOrd="0" presId="urn:microsoft.com/office/officeart/2008/layout/LinedList"/>
    <dgm:cxn modelId="{85CA51A0-A53B-4681-9515-9FAB2BECE3EA}" type="presParOf" srcId="{FECB7710-8B49-4A0C-BD8F-52C97E121E15}" destId="{93BD3DA2-E30B-4F09-AD1D-9288A3EAE1B9}" srcOrd="0" destOrd="0" presId="urn:microsoft.com/office/officeart/2008/layout/LinedList"/>
    <dgm:cxn modelId="{C8934F50-E5A5-4776-8C6C-D3E304D5092D}" type="presParOf" srcId="{FECB7710-8B49-4A0C-BD8F-52C97E121E15}" destId="{C5A94D5A-14F1-4D2D-805C-DD6FF3BCF350}" srcOrd="1" destOrd="0" presId="urn:microsoft.com/office/officeart/2008/layout/LinedList"/>
    <dgm:cxn modelId="{3C5D005C-61C1-4C2A-AEA5-62CD4DA6F2A6}" type="presParOf" srcId="{C5A94D5A-14F1-4D2D-805C-DD6FF3BCF350}" destId="{06DF0C9D-0D5A-47C4-A591-A1E7F7E74E55}" srcOrd="0" destOrd="0" presId="urn:microsoft.com/office/officeart/2008/layout/LinedList"/>
    <dgm:cxn modelId="{DE58ABC8-0B26-4DB9-8C5D-FACD2922AF9F}" type="presParOf" srcId="{C5A94D5A-14F1-4D2D-805C-DD6FF3BCF350}" destId="{B1432213-8FAA-4646-9981-5E8BD1481035}" srcOrd="1" destOrd="0" presId="urn:microsoft.com/office/officeart/2008/layout/LinedList"/>
    <dgm:cxn modelId="{5DBEF1A3-4E71-4802-98F4-F18D1F5EF2BD}" type="presParOf" srcId="{C5A94D5A-14F1-4D2D-805C-DD6FF3BCF350}" destId="{30EDEFE4-1220-4722-BB5A-93FCE4778C7C}" srcOrd="2" destOrd="0" presId="urn:microsoft.com/office/officeart/2008/layout/LinedList"/>
    <dgm:cxn modelId="{09740C13-6F00-4E56-B554-57DA6716E74D}" type="presParOf" srcId="{FECB7710-8B49-4A0C-BD8F-52C97E121E15}" destId="{84F92669-6753-47E1-8C88-8A87BD3CC444}" srcOrd="2" destOrd="0" presId="urn:microsoft.com/office/officeart/2008/layout/LinedList"/>
    <dgm:cxn modelId="{50535689-C1F7-4810-8939-9D0322418631}" type="presParOf" srcId="{FECB7710-8B49-4A0C-BD8F-52C97E121E15}" destId="{0393E79E-6582-425F-8F28-2BC129D32FB0}" srcOrd="3" destOrd="0" presId="urn:microsoft.com/office/officeart/2008/layout/LinedList"/>
    <dgm:cxn modelId="{F5ABF327-633B-4625-A125-0207428C1902}" type="presParOf" srcId="{3C5FE551-1348-4F23-A5CA-8C618A337836}" destId="{DB1C9DAC-8064-47B0-A809-8DFD6D1CDE02}" srcOrd="2" destOrd="0" presId="urn:microsoft.com/office/officeart/2008/layout/LinedList"/>
    <dgm:cxn modelId="{2C2EF90F-1722-45A3-8DC1-E88DF52FACC1}" type="presParOf" srcId="{3C5FE551-1348-4F23-A5CA-8C618A337836}" destId="{88123304-2D58-4E48-9F52-2EC3767FF2BD}" srcOrd="3" destOrd="0" presId="urn:microsoft.com/office/officeart/2008/layout/LinedList"/>
    <dgm:cxn modelId="{D7F1AA8B-5461-465D-8FD7-FC6E187231A7}" type="presParOf" srcId="{88123304-2D58-4E48-9F52-2EC3767FF2BD}" destId="{C8A772DB-A5D1-4BA8-935E-ECF86E9502CB}" srcOrd="0" destOrd="0" presId="urn:microsoft.com/office/officeart/2008/layout/LinedList"/>
    <dgm:cxn modelId="{6C7CED7F-CC06-4793-8BF0-3B2E7A4E14C7}" type="presParOf" srcId="{88123304-2D58-4E48-9F52-2EC3767FF2BD}" destId="{298ADD39-4749-4DCC-A3D0-73FB1320B188}" srcOrd="1" destOrd="0" presId="urn:microsoft.com/office/officeart/2008/layout/LinedList"/>
    <dgm:cxn modelId="{FB07E1DC-F765-47A5-943D-5C17B53D0C96}" type="presParOf" srcId="{298ADD39-4749-4DCC-A3D0-73FB1320B188}" destId="{9516E38E-7638-41B9-BE29-E7706188EE49}" srcOrd="0" destOrd="0" presId="urn:microsoft.com/office/officeart/2008/layout/LinedList"/>
    <dgm:cxn modelId="{B92556DA-B76A-49B7-9716-ED10419872CC}" type="presParOf" srcId="{298ADD39-4749-4DCC-A3D0-73FB1320B188}" destId="{BBECD8BA-7EB6-4EBE-807E-9312F2642FAA}" srcOrd="1" destOrd="0" presId="urn:microsoft.com/office/officeart/2008/layout/LinedList"/>
    <dgm:cxn modelId="{F9CB3765-7D97-4973-B1ED-E164F54C1161}" type="presParOf" srcId="{BBECD8BA-7EB6-4EBE-807E-9312F2642FAA}" destId="{CF726762-F47E-4927-A511-4232BADC25FC}" srcOrd="0" destOrd="0" presId="urn:microsoft.com/office/officeart/2008/layout/LinedList"/>
    <dgm:cxn modelId="{20169325-ED30-4C91-87B7-8248612CF547}" type="presParOf" srcId="{BBECD8BA-7EB6-4EBE-807E-9312F2642FAA}" destId="{D38B3581-5F4C-4647-AC3D-0D31B6585792}" srcOrd="1" destOrd="0" presId="urn:microsoft.com/office/officeart/2008/layout/LinedList"/>
    <dgm:cxn modelId="{81DBE047-3940-49F2-B3C6-769F27D0BF6E}" type="presParOf" srcId="{BBECD8BA-7EB6-4EBE-807E-9312F2642FAA}" destId="{E4F1CAC9-9E49-4C11-883B-D4483FF75EC4}" srcOrd="2" destOrd="0" presId="urn:microsoft.com/office/officeart/2008/layout/LinedList"/>
    <dgm:cxn modelId="{54703AE1-EE77-4B2B-BFD6-80DF2C0111C1}" type="presParOf" srcId="{298ADD39-4749-4DCC-A3D0-73FB1320B188}" destId="{F0254E03-EEB8-4ADB-81CD-C62056416FE4}" srcOrd="2" destOrd="0" presId="urn:microsoft.com/office/officeart/2008/layout/LinedList"/>
    <dgm:cxn modelId="{9EEC5EF3-39C9-492E-A3E2-7EFE33087384}" type="presParOf" srcId="{298ADD39-4749-4DCC-A3D0-73FB1320B188}" destId="{73FB01EB-BDDF-435C-A07A-25DF6322E0F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2EA832-A1FB-4778-8613-4704BC10EBFB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6E5A4231-CC7A-4679-A4B8-D428D3570214}">
      <dgm:prSet phldrT="[Texto]"/>
      <dgm:spPr/>
      <dgm:t>
        <a:bodyPr/>
        <a:lstStyle/>
        <a:p>
          <a:r>
            <a:rPr lang="es-MX" dirty="0"/>
            <a:t>85%</a:t>
          </a:r>
          <a:endParaRPr lang="es-HN" dirty="0"/>
        </a:p>
      </dgm:t>
    </dgm:pt>
    <dgm:pt modelId="{EBE8E595-0094-4829-9508-96DBF0B6B2C1}" type="parTrans" cxnId="{6AF85D9B-58A4-48C7-BA6D-18C5A50CAF5C}">
      <dgm:prSet/>
      <dgm:spPr/>
      <dgm:t>
        <a:bodyPr/>
        <a:lstStyle/>
        <a:p>
          <a:endParaRPr lang="es-HN"/>
        </a:p>
      </dgm:t>
    </dgm:pt>
    <dgm:pt modelId="{207651AE-3F01-4DFE-BABC-63FA2615D703}" type="sibTrans" cxnId="{6AF85D9B-58A4-48C7-BA6D-18C5A50CAF5C}">
      <dgm:prSet/>
      <dgm:spPr/>
      <dgm:t>
        <a:bodyPr/>
        <a:lstStyle/>
        <a:p>
          <a:endParaRPr lang="es-HN"/>
        </a:p>
      </dgm:t>
    </dgm:pt>
    <dgm:pt modelId="{1DA97719-5E1D-4E84-87AF-37114E472A1C}">
      <dgm:prSet phldrT="[Texto]"/>
      <dgm:spPr/>
      <dgm:t>
        <a:bodyPr/>
        <a:lstStyle/>
        <a:p>
          <a:r>
            <a:rPr lang="es-MX" dirty="0"/>
            <a:t>Evaluación del uso de indicadores de Inteligencia de Negocios</a:t>
          </a:r>
          <a:endParaRPr lang="es-HN" dirty="0"/>
        </a:p>
      </dgm:t>
    </dgm:pt>
    <dgm:pt modelId="{0D0C84A7-BB3A-4F87-9188-845051E2BE65}" type="parTrans" cxnId="{B2C1299A-8C71-49C2-B759-2875F8759499}">
      <dgm:prSet/>
      <dgm:spPr/>
      <dgm:t>
        <a:bodyPr/>
        <a:lstStyle/>
        <a:p>
          <a:endParaRPr lang="es-HN"/>
        </a:p>
      </dgm:t>
    </dgm:pt>
    <dgm:pt modelId="{AB936631-D301-46FD-B065-FCD8A96F5866}" type="sibTrans" cxnId="{B2C1299A-8C71-49C2-B759-2875F8759499}">
      <dgm:prSet/>
      <dgm:spPr/>
      <dgm:t>
        <a:bodyPr/>
        <a:lstStyle/>
        <a:p>
          <a:endParaRPr lang="es-HN"/>
        </a:p>
      </dgm:t>
    </dgm:pt>
    <dgm:pt modelId="{3C5FE551-1348-4F23-A5CA-8C618A337836}" type="pres">
      <dgm:prSet presAssocID="{C12EA832-A1FB-4778-8613-4704BC10EBFB}" presName="vert0" presStyleCnt="0">
        <dgm:presLayoutVars>
          <dgm:dir/>
          <dgm:animOne val="branch"/>
          <dgm:animLvl val="lvl"/>
        </dgm:presLayoutVars>
      </dgm:prSet>
      <dgm:spPr/>
    </dgm:pt>
    <dgm:pt modelId="{B8A5AADF-0D55-482D-AA94-AE02C6946DCA}" type="pres">
      <dgm:prSet presAssocID="{6E5A4231-CC7A-4679-A4B8-D428D3570214}" presName="thickLine" presStyleLbl="alignNode1" presStyleIdx="0" presStyleCnt="1"/>
      <dgm:spPr/>
    </dgm:pt>
    <dgm:pt modelId="{C94E8592-851A-47F9-8F8A-0136BCA0D7AC}" type="pres">
      <dgm:prSet presAssocID="{6E5A4231-CC7A-4679-A4B8-D428D3570214}" presName="horz1" presStyleCnt="0"/>
      <dgm:spPr/>
    </dgm:pt>
    <dgm:pt modelId="{ACE0355F-EB74-4648-932A-798FA7EA2C48}" type="pres">
      <dgm:prSet presAssocID="{6E5A4231-CC7A-4679-A4B8-D428D3570214}" presName="tx1" presStyleLbl="revTx" presStyleIdx="0" presStyleCnt="2"/>
      <dgm:spPr/>
    </dgm:pt>
    <dgm:pt modelId="{FECB7710-8B49-4A0C-BD8F-52C97E121E15}" type="pres">
      <dgm:prSet presAssocID="{6E5A4231-CC7A-4679-A4B8-D428D3570214}" presName="vert1" presStyleCnt="0"/>
      <dgm:spPr/>
    </dgm:pt>
    <dgm:pt modelId="{93BD3DA2-E30B-4F09-AD1D-9288A3EAE1B9}" type="pres">
      <dgm:prSet presAssocID="{1DA97719-5E1D-4E84-87AF-37114E472A1C}" presName="vertSpace2a" presStyleCnt="0"/>
      <dgm:spPr/>
    </dgm:pt>
    <dgm:pt modelId="{C5A94D5A-14F1-4D2D-805C-DD6FF3BCF350}" type="pres">
      <dgm:prSet presAssocID="{1DA97719-5E1D-4E84-87AF-37114E472A1C}" presName="horz2" presStyleCnt="0"/>
      <dgm:spPr/>
    </dgm:pt>
    <dgm:pt modelId="{06DF0C9D-0D5A-47C4-A591-A1E7F7E74E55}" type="pres">
      <dgm:prSet presAssocID="{1DA97719-5E1D-4E84-87AF-37114E472A1C}" presName="horzSpace2" presStyleCnt="0"/>
      <dgm:spPr/>
    </dgm:pt>
    <dgm:pt modelId="{B1432213-8FAA-4646-9981-5E8BD1481035}" type="pres">
      <dgm:prSet presAssocID="{1DA97719-5E1D-4E84-87AF-37114E472A1C}" presName="tx2" presStyleLbl="revTx" presStyleIdx="1" presStyleCnt="2"/>
      <dgm:spPr/>
    </dgm:pt>
    <dgm:pt modelId="{30EDEFE4-1220-4722-BB5A-93FCE4778C7C}" type="pres">
      <dgm:prSet presAssocID="{1DA97719-5E1D-4E84-87AF-37114E472A1C}" presName="vert2" presStyleCnt="0"/>
      <dgm:spPr/>
    </dgm:pt>
    <dgm:pt modelId="{84F92669-6753-47E1-8C88-8A87BD3CC444}" type="pres">
      <dgm:prSet presAssocID="{1DA97719-5E1D-4E84-87AF-37114E472A1C}" presName="thinLine2b" presStyleLbl="callout" presStyleIdx="0" presStyleCnt="1"/>
      <dgm:spPr/>
    </dgm:pt>
    <dgm:pt modelId="{0393E79E-6582-425F-8F28-2BC129D32FB0}" type="pres">
      <dgm:prSet presAssocID="{1DA97719-5E1D-4E84-87AF-37114E472A1C}" presName="vertSpace2b" presStyleCnt="0"/>
      <dgm:spPr/>
    </dgm:pt>
  </dgm:ptLst>
  <dgm:cxnLst>
    <dgm:cxn modelId="{6D989F04-663E-4725-9218-E7AEFA994192}" type="presOf" srcId="{1DA97719-5E1D-4E84-87AF-37114E472A1C}" destId="{B1432213-8FAA-4646-9981-5E8BD1481035}" srcOrd="0" destOrd="0" presId="urn:microsoft.com/office/officeart/2008/layout/LinedList"/>
    <dgm:cxn modelId="{676B8307-1C72-4A37-AB75-95C6AF20CCC4}" type="presOf" srcId="{6E5A4231-CC7A-4679-A4B8-D428D3570214}" destId="{ACE0355F-EB74-4648-932A-798FA7EA2C48}" srcOrd="0" destOrd="0" presId="urn:microsoft.com/office/officeart/2008/layout/LinedList"/>
    <dgm:cxn modelId="{9FA9B83C-D7F7-4118-AE1C-0051A263A2A6}" type="presOf" srcId="{C12EA832-A1FB-4778-8613-4704BC10EBFB}" destId="{3C5FE551-1348-4F23-A5CA-8C618A337836}" srcOrd="0" destOrd="0" presId="urn:microsoft.com/office/officeart/2008/layout/LinedList"/>
    <dgm:cxn modelId="{B2C1299A-8C71-49C2-B759-2875F8759499}" srcId="{6E5A4231-CC7A-4679-A4B8-D428D3570214}" destId="{1DA97719-5E1D-4E84-87AF-37114E472A1C}" srcOrd="0" destOrd="0" parTransId="{0D0C84A7-BB3A-4F87-9188-845051E2BE65}" sibTransId="{AB936631-D301-46FD-B065-FCD8A96F5866}"/>
    <dgm:cxn modelId="{6AF85D9B-58A4-48C7-BA6D-18C5A50CAF5C}" srcId="{C12EA832-A1FB-4778-8613-4704BC10EBFB}" destId="{6E5A4231-CC7A-4679-A4B8-D428D3570214}" srcOrd="0" destOrd="0" parTransId="{EBE8E595-0094-4829-9508-96DBF0B6B2C1}" sibTransId="{207651AE-3F01-4DFE-BABC-63FA2615D703}"/>
    <dgm:cxn modelId="{955A8B80-C333-46F6-9D25-1C657BDB75F2}" type="presParOf" srcId="{3C5FE551-1348-4F23-A5CA-8C618A337836}" destId="{B8A5AADF-0D55-482D-AA94-AE02C6946DCA}" srcOrd="0" destOrd="0" presId="urn:microsoft.com/office/officeart/2008/layout/LinedList"/>
    <dgm:cxn modelId="{D3FA0DDF-67D8-44B7-9AF9-40291BF16DE6}" type="presParOf" srcId="{3C5FE551-1348-4F23-A5CA-8C618A337836}" destId="{C94E8592-851A-47F9-8F8A-0136BCA0D7AC}" srcOrd="1" destOrd="0" presId="urn:microsoft.com/office/officeart/2008/layout/LinedList"/>
    <dgm:cxn modelId="{41AF79B0-40A8-420A-A275-5A7320D937DA}" type="presParOf" srcId="{C94E8592-851A-47F9-8F8A-0136BCA0D7AC}" destId="{ACE0355F-EB74-4648-932A-798FA7EA2C48}" srcOrd="0" destOrd="0" presId="urn:microsoft.com/office/officeart/2008/layout/LinedList"/>
    <dgm:cxn modelId="{DEC42870-3771-4EAD-B0BE-3C0EEB6F4274}" type="presParOf" srcId="{C94E8592-851A-47F9-8F8A-0136BCA0D7AC}" destId="{FECB7710-8B49-4A0C-BD8F-52C97E121E15}" srcOrd="1" destOrd="0" presId="urn:microsoft.com/office/officeart/2008/layout/LinedList"/>
    <dgm:cxn modelId="{85CA51A0-A53B-4681-9515-9FAB2BECE3EA}" type="presParOf" srcId="{FECB7710-8B49-4A0C-BD8F-52C97E121E15}" destId="{93BD3DA2-E30B-4F09-AD1D-9288A3EAE1B9}" srcOrd="0" destOrd="0" presId="urn:microsoft.com/office/officeart/2008/layout/LinedList"/>
    <dgm:cxn modelId="{C8934F50-E5A5-4776-8C6C-D3E304D5092D}" type="presParOf" srcId="{FECB7710-8B49-4A0C-BD8F-52C97E121E15}" destId="{C5A94D5A-14F1-4D2D-805C-DD6FF3BCF350}" srcOrd="1" destOrd="0" presId="urn:microsoft.com/office/officeart/2008/layout/LinedList"/>
    <dgm:cxn modelId="{3C5D005C-61C1-4C2A-AEA5-62CD4DA6F2A6}" type="presParOf" srcId="{C5A94D5A-14F1-4D2D-805C-DD6FF3BCF350}" destId="{06DF0C9D-0D5A-47C4-A591-A1E7F7E74E55}" srcOrd="0" destOrd="0" presId="urn:microsoft.com/office/officeart/2008/layout/LinedList"/>
    <dgm:cxn modelId="{DE58ABC8-0B26-4DB9-8C5D-FACD2922AF9F}" type="presParOf" srcId="{C5A94D5A-14F1-4D2D-805C-DD6FF3BCF350}" destId="{B1432213-8FAA-4646-9981-5E8BD1481035}" srcOrd="1" destOrd="0" presId="urn:microsoft.com/office/officeart/2008/layout/LinedList"/>
    <dgm:cxn modelId="{5DBEF1A3-4E71-4802-98F4-F18D1F5EF2BD}" type="presParOf" srcId="{C5A94D5A-14F1-4D2D-805C-DD6FF3BCF350}" destId="{30EDEFE4-1220-4722-BB5A-93FCE4778C7C}" srcOrd="2" destOrd="0" presId="urn:microsoft.com/office/officeart/2008/layout/LinedList"/>
    <dgm:cxn modelId="{09740C13-6F00-4E56-B554-57DA6716E74D}" type="presParOf" srcId="{FECB7710-8B49-4A0C-BD8F-52C97E121E15}" destId="{84F92669-6753-47E1-8C88-8A87BD3CC444}" srcOrd="2" destOrd="0" presId="urn:microsoft.com/office/officeart/2008/layout/LinedList"/>
    <dgm:cxn modelId="{50535689-C1F7-4810-8939-9D0322418631}" type="presParOf" srcId="{FECB7710-8B49-4A0C-BD8F-52C97E121E15}" destId="{0393E79E-6582-425F-8F28-2BC129D32FB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2EA832-A1FB-4778-8613-4704BC10EBFB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6E5A4231-CC7A-4679-A4B8-D428D3570214}">
      <dgm:prSet phldrT="[Texto]"/>
      <dgm:spPr/>
      <dgm:t>
        <a:bodyPr/>
        <a:lstStyle/>
        <a:p>
          <a:r>
            <a:rPr lang="es-MX" dirty="0"/>
            <a:t>95%</a:t>
          </a:r>
          <a:endParaRPr lang="es-HN" dirty="0"/>
        </a:p>
      </dgm:t>
    </dgm:pt>
    <dgm:pt modelId="{EBE8E595-0094-4829-9508-96DBF0B6B2C1}" type="parTrans" cxnId="{6AF85D9B-58A4-48C7-BA6D-18C5A50CAF5C}">
      <dgm:prSet/>
      <dgm:spPr/>
      <dgm:t>
        <a:bodyPr/>
        <a:lstStyle/>
        <a:p>
          <a:endParaRPr lang="es-HN"/>
        </a:p>
      </dgm:t>
    </dgm:pt>
    <dgm:pt modelId="{207651AE-3F01-4DFE-BABC-63FA2615D703}" type="sibTrans" cxnId="{6AF85D9B-58A4-48C7-BA6D-18C5A50CAF5C}">
      <dgm:prSet/>
      <dgm:spPr/>
      <dgm:t>
        <a:bodyPr/>
        <a:lstStyle/>
        <a:p>
          <a:endParaRPr lang="es-HN"/>
        </a:p>
      </dgm:t>
    </dgm:pt>
    <dgm:pt modelId="{1DA97719-5E1D-4E84-87AF-37114E472A1C}">
      <dgm:prSet phldrT="[Texto]"/>
      <dgm:spPr/>
      <dgm:t>
        <a:bodyPr/>
        <a:lstStyle/>
        <a:p>
          <a:r>
            <a:rPr lang="es-MX" dirty="0"/>
            <a:t>Implementar la cultura de Gestión de Calidad con base ISO 9001:2015</a:t>
          </a:r>
          <a:endParaRPr lang="es-HN" dirty="0"/>
        </a:p>
      </dgm:t>
    </dgm:pt>
    <dgm:pt modelId="{0D0C84A7-BB3A-4F87-9188-845051E2BE65}" type="parTrans" cxnId="{B2C1299A-8C71-49C2-B759-2875F8759499}">
      <dgm:prSet/>
      <dgm:spPr/>
      <dgm:t>
        <a:bodyPr/>
        <a:lstStyle/>
        <a:p>
          <a:endParaRPr lang="es-HN"/>
        </a:p>
      </dgm:t>
    </dgm:pt>
    <dgm:pt modelId="{AB936631-D301-46FD-B065-FCD8A96F5866}" type="sibTrans" cxnId="{B2C1299A-8C71-49C2-B759-2875F8759499}">
      <dgm:prSet/>
      <dgm:spPr/>
      <dgm:t>
        <a:bodyPr/>
        <a:lstStyle/>
        <a:p>
          <a:endParaRPr lang="es-HN"/>
        </a:p>
      </dgm:t>
    </dgm:pt>
    <dgm:pt modelId="{9DAF05D8-AF99-4178-9472-DC55DBB143C0}">
      <dgm:prSet phldrT="[Texto]"/>
      <dgm:spPr/>
      <dgm:t>
        <a:bodyPr/>
        <a:lstStyle/>
        <a:p>
          <a:r>
            <a:rPr lang="es-MX" dirty="0"/>
            <a:t>0.5%</a:t>
          </a:r>
          <a:endParaRPr lang="es-HN" dirty="0"/>
        </a:p>
      </dgm:t>
    </dgm:pt>
    <dgm:pt modelId="{47ED5794-A041-4FBF-B680-BFC1A0D7F5B0}" type="parTrans" cxnId="{680DF421-5E90-4353-ABA6-D2EF8532361C}">
      <dgm:prSet/>
      <dgm:spPr/>
      <dgm:t>
        <a:bodyPr/>
        <a:lstStyle/>
        <a:p>
          <a:endParaRPr lang="es-HN"/>
        </a:p>
      </dgm:t>
    </dgm:pt>
    <dgm:pt modelId="{97660AF3-1A0E-4BD7-91EA-54AB166BAE5E}" type="sibTrans" cxnId="{680DF421-5E90-4353-ABA6-D2EF8532361C}">
      <dgm:prSet/>
      <dgm:spPr/>
      <dgm:t>
        <a:bodyPr/>
        <a:lstStyle/>
        <a:p>
          <a:endParaRPr lang="es-HN"/>
        </a:p>
      </dgm:t>
    </dgm:pt>
    <dgm:pt modelId="{F224734D-0E8F-4216-BF46-365A2D55E0D8}">
      <dgm:prSet phldrT="[Texto]"/>
      <dgm:spPr/>
      <dgm:t>
        <a:bodyPr/>
        <a:lstStyle/>
        <a:p>
          <a:r>
            <a:rPr lang="es-HN" dirty="0">
              <a:latin typeface="Segoe UI" panose="020B0502040204020203" pitchFamily="34" charset="0"/>
              <a:cs typeface="Segoe UI" panose="020B0502040204020203" pitchFamily="34" charset="0"/>
            </a:rPr>
            <a:t>Calidad global de los procesos (Reprocesos aceptables)</a:t>
          </a:r>
          <a:endParaRPr lang="es-HN" dirty="0"/>
        </a:p>
      </dgm:t>
    </dgm:pt>
    <dgm:pt modelId="{7A13E75C-E998-4950-A598-A029FA2E4DF4}" type="parTrans" cxnId="{0661AF1C-DFE1-45E9-819D-5B2E769A9B78}">
      <dgm:prSet/>
      <dgm:spPr/>
      <dgm:t>
        <a:bodyPr/>
        <a:lstStyle/>
        <a:p>
          <a:endParaRPr lang="es-HN"/>
        </a:p>
      </dgm:t>
    </dgm:pt>
    <dgm:pt modelId="{6BD3E133-39C6-494E-9E6A-FE3AF8628621}" type="sibTrans" cxnId="{0661AF1C-DFE1-45E9-819D-5B2E769A9B78}">
      <dgm:prSet/>
      <dgm:spPr/>
      <dgm:t>
        <a:bodyPr/>
        <a:lstStyle/>
        <a:p>
          <a:endParaRPr lang="es-HN"/>
        </a:p>
      </dgm:t>
    </dgm:pt>
    <dgm:pt modelId="{3C5FE551-1348-4F23-A5CA-8C618A337836}" type="pres">
      <dgm:prSet presAssocID="{C12EA832-A1FB-4778-8613-4704BC10EBFB}" presName="vert0" presStyleCnt="0">
        <dgm:presLayoutVars>
          <dgm:dir/>
          <dgm:animOne val="branch"/>
          <dgm:animLvl val="lvl"/>
        </dgm:presLayoutVars>
      </dgm:prSet>
      <dgm:spPr/>
    </dgm:pt>
    <dgm:pt modelId="{B8A5AADF-0D55-482D-AA94-AE02C6946DCA}" type="pres">
      <dgm:prSet presAssocID="{6E5A4231-CC7A-4679-A4B8-D428D3570214}" presName="thickLine" presStyleLbl="alignNode1" presStyleIdx="0" presStyleCnt="2"/>
      <dgm:spPr/>
    </dgm:pt>
    <dgm:pt modelId="{C94E8592-851A-47F9-8F8A-0136BCA0D7AC}" type="pres">
      <dgm:prSet presAssocID="{6E5A4231-CC7A-4679-A4B8-D428D3570214}" presName="horz1" presStyleCnt="0"/>
      <dgm:spPr/>
    </dgm:pt>
    <dgm:pt modelId="{ACE0355F-EB74-4648-932A-798FA7EA2C48}" type="pres">
      <dgm:prSet presAssocID="{6E5A4231-CC7A-4679-A4B8-D428D3570214}" presName="tx1" presStyleLbl="revTx" presStyleIdx="0" presStyleCnt="4"/>
      <dgm:spPr/>
    </dgm:pt>
    <dgm:pt modelId="{FECB7710-8B49-4A0C-BD8F-52C97E121E15}" type="pres">
      <dgm:prSet presAssocID="{6E5A4231-CC7A-4679-A4B8-D428D3570214}" presName="vert1" presStyleCnt="0"/>
      <dgm:spPr/>
    </dgm:pt>
    <dgm:pt modelId="{93BD3DA2-E30B-4F09-AD1D-9288A3EAE1B9}" type="pres">
      <dgm:prSet presAssocID="{1DA97719-5E1D-4E84-87AF-37114E472A1C}" presName="vertSpace2a" presStyleCnt="0"/>
      <dgm:spPr/>
    </dgm:pt>
    <dgm:pt modelId="{C5A94D5A-14F1-4D2D-805C-DD6FF3BCF350}" type="pres">
      <dgm:prSet presAssocID="{1DA97719-5E1D-4E84-87AF-37114E472A1C}" presName="horz2" presStyleCnt="0"/>
      <dgm:spPr/>
    </dgm:pt>
    <dgm:pt modelId="{06DF0C9D-0D5A-47C4-A591-A1E7F7E74E55}" type="pres">
      <dgm:prSet presAssocID="{1DA97719-5E1D-4E84-87AF-37114E472A1C}" presName="horzSpace2" presStyleCnt="0"/>
      <dgm:spPr/>
    </dgm:pt>
    <dgm:pt modelId="{B1432213-8FAA-4646-9981-5E8BD1481035}" type="pres">
      <dgm:prSet presAssocID="{1DA97719-5E1D-4E84-87AF-37114E472A1C}" presName="tx2" presStyleLbl="revTx" presStyleIdx="1" presStyleCnt="4"/>
      <dgm:spPr/>
    </dgm:pt>
    <dgm:pt modelId="{30EDEFE4-1220-4722-BB5A-93FCE4778C7C}" type="pres">
      <dgm:prSet presAssocID="{1DA97719-5E1D-4E84-87AF-37114E472A1C}" presName="vert2" presStyleCnt="0"/>
      <dgm:spPr/>
    </dgm:pt>
    <dgm:pt modelId="{84F92669-6753-47E1-8C88-8A87BD3CC444}" type="pres">
      <dgm:prSet presAssocID="{1DA97719-5E1D-4E84-87AF-37114E472A1C}" presName="thinLine2b" presStyleLbl="callout" presStyleIdx="0" presStyleCnt="2"/>
      <dgm:spPr/>
    </dgm:pt>
    <dgm:pt modelId="{0393E79E-6582-425F-8F28-2BC129D32FB0}" type="pres">
      <dgm:prSet presAssocID="{1DA97719-5E1D-4E84-87AF-37114E472A1C}" presName="vertSpace2b" presStyleCnt="0"/>
      <dgm:spPr/>
    </dgm:pt>
    <dgm:pt modelId="{DB1C9DAC-8064-47B0-A809-8DFD6D1CDE02}" type="pres">
      <dgm:prSet presAssocID="{9DAF05D8-AF99-4178-9472-DC55DBB143C0}" presName="thickLine" presStyleLbl="alignNode1" presStyleIdx="1" presStyleCnt="2"/>
      <dgm:spPr/>
    </dgm:pt>
    <dgm:pt modelId="{88123304-2D58-4E48-9F52-2EC3767FF2BD}" type="pres">
      <dgm:prSet presAssocID="{9DAF05D8-AF99-4178-9472-DC55DBB143C0}" presName="horz1" presStyleCnt="0"/>
      <dgm:spPr/>
    </dgm:pt>
    <dgm:pt modelId="{C8A772DB-A5D1-4BA8-935E-ECF86E9502CB}" type="pres">
      <dgm:prSet presAssocID="{9DAF05D8-AF99-4178-9472-DC55DBB143C0}" presName="tx1" presStyleLbl="revTx" presStyleIdx="2" presStyleCnt="4"/>
      <dgm:spPr/>
    </dgm:pt>
    <dgm:pt modelId="{298ADD39-4749-4DCC-A3D0-73FB1320B188}" type="pres">
      <dgm:prSet presAssocID="{9DAF05D8-AF99-4178-9472-DC55DBB143C0}" presName="vert1" presStyleCnt="0"/>
      <dgm:spPr/>
    </dgm:pt>
    <dgm:pt modelId="{9516E38E-7638-41B9-BE29-E7706188EE49}" type="pres">
      <dgm:prSet presAssocID="{F224734D-0E8F-4216-BF46-365A2D55E0D8}" presName="vertSpace2a" presStyleCnt="0"/>
      <dgm:spPr/>
    </dgm:pt>
    <dgm:pt modelId="{BBECD8BA-7EB6-4EBE-807E-9312F2642FAA}" type="pres">
      <dgm:prSet presAssocID="{F224734D-0E8F-4216-BF46-365A2D55E0D8}" presName="horz2" presStyleCnt="0"/>
      <dgm:spPr/>
    </dgm:pt>
    <dgm:pt modelId="{CF726762-F47E-4927-A511-4232BADC25FC}" type="pres">
      <dgm:prSet presAssocID="{F224734D-0E8F-4216-BF46-365A2D55E0D8}" presName="horzSpace2" presStyleCnt="0"/>
      <dgm:spPr/>
    </dgm:pt>
    <dgm:pt modelId="{D38B3581-5F4C-4647-AC3D-0D31B6585792}" type="pres">
      <dgm:prSet presAssocID="{F224734D-0E8F-4216-BF46-365A2D55E0D8}" presName="tx2" presStyleLbl="revTx" presStyleIdx="3" presStyleCnt="4"/>
      <dgm:spPr/>
    </dgm:pt>
    <dgm:pt modelId="{E4F1CAC9-9E49-4C11-883B-D4483FF75EC4}" type="pres">
      <dgm:prSet presAssocID="{F224734D-0E8F-4216-BF46-365A2D55E0D8}" presName="vert2" presStyleCnt="0"/>
      <dgm:spPr/>
    </dgm:pt>
    <dgm:pt modelId="{F0254E03-EEB8-4ADB-81CD-C62056416FE4}" type="pres">
      <dgm:prSet presAssocID="{F224734D-0E8F-4216-BF46-365A2D55E0D8}" presName="thinLine2b" presStyleLbl="callout" presStyleIdx="1" presStyleCnt="2"/>
      <dgm:spPr/>
    </dgm:pt>
    <dgm:pt modelId="{73FB01EB-BDDF-435C-A07A-25DF6322E0FE}" type="pres">
      <dgm:prSet presAssocID="{F224734D-0E8F-4216-BF46-365A2D55E0D8}" presName="vertSpace2b" presStyleCnt="0"/>
      <dgm:spPr/>
    </dgm:pt>
  </dgm:ptLst>
  <dgm:cxnLst>
    <dgm:cxn modelId="{6D989F04-663E-4725-9218-E7AEFA994192}" type="presOf" srcId="{1DA97719-5E1D-4E84-87AF-37114E472A1C}" destId="{B1432213-8FAA-4646-9981-5E8BD1481035}" srcOrd="0" destOrd="0" presId="urn:microsoft.com/office/officeart/2008/layout/LinedList"/>
    <dgm:cxn modelId="{676B8307-1C72-4A37-AB75-95C6AF20CCC4}" type="presOf" srcId="{6E5A4231-CC7A-4679-A4B8-D428D3570214}" destId="{ACE0355F-EB74-4648-932A-798FA7EA2C48}" srcOrd="0" destOrd="0" presId="urn:microsoft.com/office/officeart/2008/layout/LinedList"/>
    <dgm:cxn modelId="{07C9F216-CB95-4620-8D91-CFB6A08B2FEB}" type="presOf" srcId="{9DAF05D8-AF99-4178-9472-DC55DBB143C0}" destId="{C8A772DB-A5D1-4BA8-935E-ECF86E9502CB}" srcOrd="0" destOrd="0" presId="urn:microsoft.com/office/officeart/2008/layout/LinedList"/>
    <dgm:cxn modelId="{0661AF1C-DFE1-45E9-819D-5B2E769A9B78}" srcId="{9DAF05D8-AF99-4178-9472-DC55DBB143C0}" destId="{F224734D-0E8F-4216-BF46-365A2D55E0D8}" srcOrd="0" destOrd="0" parTransId="{7A13E75C-E998-4950-A598-A029FA2E4DF4}" sibTransId="{6BD3E133-39C6-494E-9E6A-FE3AF8628621}"/>
    <dgm:cxn modelId="{680DF421-5E90-4353-ABA6-D2EF8532361C}" srcId="{C12EA832-A1FB-4778-8613-4704BC10EBFB}" destId="{9DAF05D8-AF99-4178-9472-DC55DBB143C0}" srcOrd="1" destOrd="0" parTransId="{47ED5794-A041-4FBF-B680-BFC1A0D7F5B0}" sibTransId="{97660AF3-1A0E-4BD7-91EA-54AB166BAE5E}"/>
    <dgm:cxn modelId="{9FA9B83C-D7F7-4118-AE1C-0051A263A2A6}" type="presOf" srcId="{C12EA832-A1FB-4778-8613-4704BC10EBFB}" destId="{3C5FE551-1348-4F23-A5CA-8C618A337836}" srcOrd="0" destOrd="0" presId="urn:microsoft.com/office/officeart/2008/layout/LinedList"/>
    <dgm:cxn modelId="{19BEBE50-A77B-4655-92D2-66854DBE1E9C}" type="presOf" srcId="{F224734D-0E8F-4216-BF46-365A2D55E0D8}" destId="{D38B3581-5F4C-4647-AC3D-0D31B6585792}" srcOrd="0" destOrd="0" presId="urn:microsoft.com/office/officeart/2008/layout/LinedList"/>
    <dgm:cxn modelId="{B2C1299A-8C71-49C2-B759-2875F8759499}" srcId="{6E5A4231-CC7A-4679-A4B8-D428D3570214}" destId="{1DA97719-5E1D-4E84-87AF-37114E472A1C}" srcOrd="0" destOrd="0" parTransId="{0D0C84A7-BB3A-4F87-9188-845051E2BE65}" sibTransId="{AB936631-D301-46FD-B065-FCD8A96F5866}"/>
    <dgm:cxn modelId="{6AF85D9B-58A4-48C7-BA6D-18C5A50CAF5C}" srcId="{C12EA832-A1FB-4778-8613-4704BC10EBFB}" destId="{6E5A4231-CC7A-4679-A4B8-D428D3570214}" srcOrd="0" destOrd="0" parTransId="{EBE8E595-0094-4829-9508-96DBF0B6B2C1}" sibTransId="{207651AE-3F01-4DFE-BABC-63FA2615D703}"/>
    <dgm:cxn modelId="{955A8B80-C333-46F6-9D25-1C657BDB75F2}" type="presParOf" srcId="{3C5FE551-1348-4F23-A5CA-8C618A337836}" destId="{B8A5AADF-0D55-482D-AA94-AE02C6946DCA}" srcOrd="0" destOrd="0" presId="urn:microsoft.com/office/officeart/2008/layout/LinedList"/>
    <dgm:cxn modelId="{D3FA0DDF-67D8-44B7-9AF9-40291BF16DE6}" type="presParOf" srcId="{3C5FE551-1348-4F23-A5CA-8C618A337836}" destId="{C94E8592-851A-47F9-8F8A-0136BCA0D7AC}" srcOrd="1" destOrd="0" presId="urn:microsoft.com/office/officeart/2008/layout/LinedList"/>
    <dgm:cxn modelId="{41AF79B0-40A8-420A-A275-5A7320D937DA}" type="presParOf" srcId="{C94E8592-851A-47F9-8F8A-0136BCA0D7AC}" destId="{ACE0355F-EB74-4648-932A-798FA7EA2C48}" srcOrd="0" destOrd="0" presId="urn:microsoft.com/office/officeart/2008/layout/LinedList"/>
    <dgm:cxn modelId="{DEC42870-3771-4EAD-B0BE-3C0EEB6F4274}" type="presParOf" srcId="{C94E8592-851A-47F9-8F8A-0136BCA0D7AC}" destId="{FECB7710-8B49-4A0C-BD8F-52C97E121E15}" srcOrd="1" destOrd="0" presId="urn:microsoft.com/office/officeart/2008/layout/LinedList"/>
    <dgm:cxn modelId="{85CA51A0-A53B-4681-9515-9FAB2BECE3EA}" type="presParOf" srcId="{FECB7710-8B49-4A0C-BD8F-52C97E121E15}" destId="{93BD3DA2-E30B-4F09-AD1D-9288A3EAE1B9}" srcOrd="0" destOrd="0" presId="urn:microsoft.com/office/officeart/2008/layout/LinedList"/>
    <dgm:cxn modelId="{C8934F50-E5A5-4776-8C6C-D3E304D5092D}" type="presParOf" srcId="{FECB7710-8B49-4A0C-BD8F-52C97E121E15}" destId="{C5A94D5A-14F1-4D2D-805C-DD6FF3BCF350}" srcOrd="1" destOrd="0" presId="urn:microsoft.com/office/officeart/2008/layout/LinedList"/>
    <dgm:cxn modelId="{3C5D005C-61C1-4C2A-AEA5-62CD4DA6F2A6}" type="presParOf" srcId="{C5A94D5A-14F1-4D2D-805C-DD6FF3BCF350}" destId="{06DF0C9D-0D5A-47C4-A591-A1E7F7E74E55}" srcOrd="0" destOrd="0" presId="urn:microsoft.com/office/officeart/2008/layout/LinedList"/>
    <dgm:cxn modelId="{DE58ABC8-0B26-4DB9-8C5D-FACD2922AF9F}" type="presParOf" srcId="{C5A94D5A-14F1-4D2D-805C-DD6FF3BCF350}" destId="{B1432213-8FAA-4646-9981-5E8BD1481035}" srcOrd="1" destOrd="0" presId="urn:microsoft.com/office/officeart/2008/layout/LinedList"/>
    <dgm:cxn modelId="{5DBEF1A3-4E71-4802-98F4-F18D1F5EF2BD}" type="presParOf" srcId="{C5A94D5A-14F1-4D2D-805C-DD6FF3BCF350}" destId="{30EDEFE4-1220-4722-BB5A-93FCE4778C7C}" srcOrd="2" destOrd="0" presId="urn:microsoft.com/office/officeart/2008/layout/LinedList"/>
    <dgm:cxn modelId="{09740C13-6F00-4E56-B554-57DA6716E74D}" type="presParOf" srcId="{FECB7710-8B49-4A0C-BD8F-52C97E121E15}" destId="{84F92669-6753-47E1-8C88-8A87BD3CC444}" srcOrd="2" destOrd="0" presId="urn:microsoft.com/office/officeart/2008/layout/LinedList"/>
    <dgm:cxn modelId="{50535689-C1F7-4810-8939-9D0322418631}" type="presParOf" srcId="{FECB7710-8B49-4A0C-BD8F-52C97E121E15}" destId="{0393E79E-6582-425F-8F28-2BC129D32FB0}" srcOrd="3" destOrd="0" presId="urn:microsoft.com/office/officeart/2008/layout/LinedList"/>
    <dgm:cxn modelId="{F5ABF327-633B-4625-A125-0207428C1902}" type="presParOf" srcId="{3C5FE551-1348-4F23-A5CA-8C618A337836}" destId="{DB1C9DAC-8064-47B0-A809-8DFD6D1CDE02}" srcOrd="2" destOrd="0" presId="urn:microsoft.com/office/officeart/2008/layout/LinedList"/>
    <dgm:cxn modelId="{2C2EF90F-1722-45A3-8DC1-E88DF52FACC1}" type="presParOf" srcId="{3C5FE551-1348-4F23-A5CA-8C618A337836}" destId="{88123304-2D58-4E48-9F52-2EC3767FF2BD}" srcOrd="3" destOrd="0" presId="urn:microsoft.com/office/officeart/2008/layout/LinedList"/>
    <dgm:cxn modelId="{D7F1AA8B-5461-465D-8FD7-FC6E187231A7}" type="presParOf" srcId="{88123304-2D58-4E48-9F52-2EC3767FF2BD}" destId="{C8A772DB-A5D1-4BA8-935E-ECF86E9502CB}" srcOrd="0" destOrd="0" presId="urn:microsoft.com/office/officeart/2008/layout/LinedList"/>
    <dgm:cxn modelId="{6C7CED7F-CC06-4793-8BF0-3B2E7A4E14C7}" type="presParOf" srcId="{88123304-2D58-4E48-9F52-2EC3767FF2BD}" destId="{298ADD39-4749-4DCC-A3D0-73FB1320B188}" srcOrd="1" destOrd="0" presId="urn:microsoft.com/office/officeart/2008/layout/LinedList"/>
    <dgm:cxn modelId="{FB07E1DC-F765-47A5-943D-5C17B53D0C96}" type="presParOf" srcId="{298ADD39-4749-4DCC-A3D0-73FB1320B188}" destId="{9516E38E-7638-41B9-BE29-E7706188EE49}" srcOrd="0" destOrd="0" presId="urn:microsoft.com/office/officeart/2008/layout/LinedList"/>
    <dgm:cxn modelId="{B92556DA-B76A-49B7-9716-ED10419872CC}" type="presParOf" srcId="{298ADD39-4749-4DCC-A3D0-73FB1320B188}" destId="{BBECD8BA-7EB6-4EBE-807E-9312F2642FAA}" srcOrd="1" destOrd="0" presId="urn:microsoft.com/office/officeart/2008/layout/LinedList"/>
    <dgm:cxn modelId="{F9CB3765-7D97-4973-B1ED-E164F54C1161}" type="presParOf" srcId="{BBECD8BA-7EB6-4EBE-807E-9312F2642FAA}" destId="{CF726762-F47E-4927-A511-4232BADC25FC}" srcOrd="0" destOrd="0" presId="urn:microsoft.com/office/officeart/2008/layout/LinedList"/>
    <dgm:cxn modelId="{20169325-ED30-4C91-87B7-8248612CF547}" type="presParOf" srcId="{BBECD8BA-7EB6-4EBE-807E-9312F2642FAA}" destId="{D38B3581-5F4C-4647-AC3D-0D31B6585792}" srcOrd="1" destOrd="0" presId="urn:microsoft.com/office/officeart/2008/layout/LinedList"/>
    <dgm:cxn modelId="{81DBE047-3940-49F2-B3C6-769F27D0BF6E}" type="presParOf" srcId="{BBECD8BA-7EB6-4EBE-807E-9312F2642FAA}" destId="{E4F1CAC9-9E49-4C11-883B-D4483FF75EC4}" srcOrd="2" destOrd="0" presId="urn:microsoft.com/office/officeart/2008/layout/LinedList"/>
    <dgm:cxn modelId="{54703AE1-EE77-4B2B-BFD6-80DF2C0111C1}" type="presParOf" srcId="{298ADD39-4749-4DCC-A3D0-73FB1320B188}" destId="{F0254E03-EEB8-4ADB-81CD-C62056416FE4}" srcOrd="2" destOrd="0" presId="urn:microsoft.com/office/officeart/2008/layout/LinedList"/>
    <dgm:cxn modelId="{9EEC5EF3-39C9-492E-A3E2-7EFE33087384}" type="presParOf" srcId="{298ADD39-4749-4DCC-A3D0-73FB1320B188}" destId="{73FB01EB-BDDF-435C-A07A-25DF6322E0F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2EA832-A1FB-4778-8613-4704BC10EBFB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6E5A4231-CC7A-4679-A4B8-D428D3570214}">
      <dgm:prSet phldrT="[Texto]"/>
      <dgm:spPr/>
      <dgm:t>
        <a:bodyPr/>
        <a:lstStyle/>
        <a:p>
          <a:r>
            <a:rPr lang="es-MX" dirty="0">
              <a:latin typeface="+mn-lt"/>
            </a:rPr>
            <a:t>A</a:t>
          </a:r>
          <a:endParaRPr lang="es-HN" dirty="0">
            <a:latin typeface="+mn-lt"/>
          </a:endParaRPr>
        </a:p>
      </dgm:t>
    </dgm:pt>
    <dgm:pt modelId="{EBE8E595-0094-4829-9508-96DBF0B6B2C1}" type="parTrans" cxnId="{6AF85D9B-58A4-48C7-BA6D-18C5A50CAF5C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207651AE-3F01-4DFE-BABC-63FA2615D703}" type="sibTrans" cxnId="{6AF85D9B-58A4-48C7-BA6D-18C5A50CAF5C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1DA97719-5E1D-4E84-87AF-37114E472A1C}">
      <dgm:prSet phldrT="[Texto]"/>
      <dgm:spPr/>
      <dgm:t>
        <a:bodyPr/>
        <a:lstStyle/>
        <a:p>
          <a:r>
            <a:rPr lang="es-MX" dirty="0">
              <a:latin typeface="+mn-lt"/>
            </a:rPr>
            <a:t>Posición Financiera de los Institutos de Previsión</a:t>
          </a:r>
          <a:endParaRPr lang="es-HN" dirty="0">
            <a:latin typeface="+mn-lt"/>
          </a:endParaRPr>
        </a:p>
      </dgm:t>
    </dgm:pt>
    <dgm:pt modelId="{0D0C84A7-BB3A-4F87-9188-845051E2BE65}" type="parTrans" cxnId="{B2C1299A-8C71-49C2-B759-2875F8759499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AB936631-D301-46FD-B065-FCD8A96F5866}" type="sibTrans" cxnId="{B2C1299A-8C71-49C2-B759-2875F8759499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9DAF05D8-AF99-4178-9472-DC55DBB143C0}">
      <dgm:prSet phldrT="[Texto]"/>
      <dgm:spPr/>
      <dgm:t>
        <a:bodyPr/>
        <a:lstStyle/>
        <a:p>
          <a:r>
            <a:rPr lang="es-HN" b="0" i="0" u="none" strike="noStrike" baseline="0" dirty="0">
              <a:solidFill>
                <a:schemeClr val="tx1"/>
              </a:solidFill>
              <a:effectLst/>
              <a:latin typeface="+mn-lt"/>
              <a:ea typeface="+mn-ea"/>
              <a:cs typeface="Segoe UI" panose="020B0502040204020203" pitchFamily="34" charset="0"/>
            </a:rPr>
            <a:t>L 500,000</a:t>
          </a:r>
          <a:endParaRPr lang="es-HN" b="0" dirty="0">
            <a:latin typeface="+mn-lt"/>
          </a:endParaRPr>
        </a:p>
      </dgm:t>
    </dgm:pt>
    <dgm:pt modelId="{47ED5794-A041-4FBF-B680-BFC1A0D7F5B0}" type="parTrans" cxnId="{680DF421-5E90-4353-ABA6-D2EF8532361C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97660AF3-1A0E-4BD7-91EA-54AB166BAE5E}" type="sibTrans" cxnId="{680DF421-5E90-4353-ABA6-D2EF8532361C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F224734D-0E8F-4216-BF46-365A2D55E0D8}">
      <dgm:prSet phldrT="[Texto]"/>
      <dgm:spPr/>
      <dgm:t>
        <a:bodyPr/>
        <a:lstStyle/>
        <a:p>
          <a:r>
            <a:rPr lang="es-HN" b="0" baseline="0" dirty="0">
              <a:solidFill>
                <a:schemeClr val="dk1"/>
              </a:solidFill>
              <a:effectLst/>
              <a:latin typeface="+mn-lt"/>
              <a:ea typeface="+mn-ea"/>
              <a:cs typeface="Segoe UI" panose="020B0502040204020203" pitchFamily="34" charset="0"/>
            </a:rPr>
            <a:t>Eventos de Pérdida</a:t>
          </a:r>
          <a:endParaRPr lang="es-HN" dirty="0">
            <a:latin typeface="+mn-lt"/>
          </a:endParaRPr>
        </a:p>
      </dgm:t>
    </dgm:pt>
    <dgm:pt modelId="{7A13E75C-E998-4950-A598-A029FA2E4DF4}" type="parTrans" cxnId="{0661AF1C-DFE1-45E9-819D-5B2E769A9B78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6BD3E133-39C6-494E-9E6A-FE3AF8628621}" type="sibTrans" cxnId="{0661AF1C-DFE1-45E9-819D-5B2E769A9B78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6A768864-4CCB-48F6-BBF8-D09083820751}">
      <dgm:prSet phldrT="[Texto]"/>
      <dgm:spPr/>
      <dgm:t>
        <a:bodyPr/>
        <a:lstStyle/>
        <a:p>
          <a:r>
            <a:rPr lang="es-HN" dirty="0">
              <a:latin typeface="+mn-lt"/>
            </a:rPr>
            <a:t>0</a:t>
          </a:r>
        </a:p>
      </dgm:t>
    </dgm:pt>
    <dgm:pt modelId="{E289C349-F680-4EFD-8FC4-78D95790572D}" type="parTrans" cxnId="{5606137F-3D33-4E48-A415-E9836AF13BF7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C615B026-6AB4-46C6-B0D4-AE560692D180}" type="sibTrans" cxnId="{5606137F-3D33-4E48-A415-E9836AF13BF7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A6681481-3D1C-47C1-8D6F-14A3CAD8D39C}">
      <dgm:prSet phldrT="[Texto]"/>
      <dgm:spPr/>
      <dgm:t>
        <a:bodyPr/>
        <a:lstStyle/>
        <a:p>
          <a:r>
            <a:rPr lang="es-MX" dirty="0">
              <a:latin typeface="+mn-lt"/>
            </a:rPr>
            <a:t>Pérdidas legales</a:t>
          </a:r>
        </a:p>
      </dgm:t>
    </dgm:pt>
    <dgm:pt modelId="{B4F5B98E-CFB8-4625-9DBE-044979422A03}" type="parTrans" cxnId="{F6C8BEAC-5AEB-4F85-9049-D52AAABE3BF6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AD53ACC0-3E58-4771-BDBB-48AB2A7114F9}" type="sibTrans" cxnId="{F6C8BEAC-5AEB-4F85-9049-D52AAABE3BF6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3B00F6C4-856B-4EFA-AD2B-B901E7829BAD}">
      <dgm:prSet phldrT="[Texto]"/>
      <dgm:spPr/>
      <dgm:t>
        <a:bodyPr/>
        <a:lstStyle/>
        <a:p>
          <a:r>
            <a:rPr lang="es-MX" dirty="0">
              <a:latin typeface="+mn-lt"/>
            </a:rPr>
            <a:t>0</a:t>
          </a:r>
        </a:p>
      </dgm:t>
    </dgm:pt>
    <dgm:pt modelId="{C966C7EB-3426-419B-B898-242139739EF9}" type="parTrans" cxnId="{0783BDD2-F12F-4F9A-AF32-AB219274B9C0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65785C2C-6104-4371-8397-C8AED7EBD2AD}" type="sibTrans" cxnId="{0783BDD2-F12F-4F9A-AF32-AB219274B9C0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23695DB6-2645-4DE6-8606-DA78C0F8788B}">
      <dgm:prSet phldrT="[Texto]"/>
      <dgm:spPr/>
      <dgm:t>
        <a:bodyPr/>
        <a:lstStyle/>
        <a:p>
          <a:r>
            <a:rPr lang="es-HN" dirty="0">
              <a:latin typeface="+mn-lt"/>
            </a:rPr>
            <a:t>Publicidad negativa, Alto Impacto</a:t>
          </a:r>
          <a:endParaRPr lang="es-MX" dirty="0">
            <a:latin typeface="+mn-lt"/>
          </a:endParaRPr>
        </a:p>
      </dgm:t>
    </dgm:pt>
    <dgm:pt modelId="{8FBAFE38-AE34-423D-89AC-91070244E972}" type="parTrans" cxnId="{D04200C0-ED46-4675-9C65-539428075DA0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B4A62E6F-0EE5-4B7D-B6C7-2E5E50C4BA13}" type="sibTrans" cxnId="{D04200C0-ED46-4675-9C65-539428075DA0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F1A87116-9471-4D1D-942D-7EE127254530}">
      <dgm:prSet phldrT="[Texto]"/>
      <dgm:spPr/>
      <dgm:t>
        <a:bodyPr/>
        <a:lstStyle/>
        <a:p>
          <a:r>
            <a:rPr lang="es-MX" dirty="0">
              <a:latin typeface="+mn-lt"/>
            </a:rPr>
            <a:t>9</a:t>
          </a:r>
        </a:p>
      </dgm:t>
    </dgm:pt>
    <dgm:pt modelId="{7AB5259B-86E4-481E-97E3-150F82A8DFD1}" type="parTrans" cxnId="{29C5240E-3E95-4F98-83B5-BB1F5425995F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9CD503F1-6666-414C-A4F4-DAE0FC589190}" type="sibTrans" cxnId="{29C5240E-3E95-4F98-83B5-BB1F5425995F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E79602B0-558C-413A-839B-12790C35F87E}">
      <dgm:prSet phldrT="[Texto]"/>
      <dgm:spPr/>
      <dgm:t>
        <a:bodyPr/>
        <a:lstStyle/>
        <a:p>
          <a:r>
            <a:rPr lang="es-MX" b="0" baseline="0" dirty="0">
              <a:solidFill>
                <a:schemeClr val="tx1"/>
              </a:solidFill>
              <a:effectLst/>
              <a:latin typeface="+mn-lt"/>
              <a:ea typeface="+mn-ea"/>
              <a:cs typeface="Segoe UI" panose="020B0502040204020203" pitchFamily="34" charset="0"/>
            </a:rPr>
            <a:t>Bandas cubiertas por GAP </a:t>
          </a:r>
          <a:endParaRPr lang="es-MX" dirty="0">
            <a:latin typeface="+mn-lt"/>
          </a:endParaRPr>
        </a:p>
      </dgm:t>
    </dgm:pt>
    <dgm:pt modelId="{E2CD1BDB-7E4B-407C-B9A3-B25D6B9D1B93}" type="parTrans" cxnId="{9DC45017-21E5-44D3-8019-818290A34D1F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80430B3E-9AC3-4423-B2FB-F9F2465EFDDB}" type="sibTrans" cxnId="{9DC45017-21E5-44D3-8019-818290A34D1F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753DF4EE-7913-48F6-A913-E5A07CD8858A}">
      <dgm:prSet phldrT="[Texto]"/>
      <dgm:spPr/>
      <dgm:t>
        <a:bodyPr/>
        <a:lstStyle/>
        <a:p>
          <a:r>
            <a:rPr lang="es-MX" dirty="0">
              <a:latin typeface="+mn-lt"/>
            </a:rPr>
            <a:t>0.05%</a:t>
          </a:r>
        </a:p>
      </dgm:t>
    </dgm:pt>
    <dgm:pt modelId="{5CB7CEE4-7E34-454F-BCF3-A787021657C0}" type="parTrans" cxnId="{CD698854-F354-4047-8888-94E65862744E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7C6FC2C2-3D5E-4D9A-956D-12F35CF246D5}" type="sibTrans" cxnId="{CD698854-F354-4047-8888-94E65862744E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4DB49022-55AE-41A9-86C0-2A5FB905F297}">
      <dgm:prSet phldrT="[Texto]"/>
      <dgm:spPr/>
      <dgm:t>
        <a:bodyPr/>
        <a:lstStyle/>
        <a:p>
          <a:r>
            <a:rPr lang="es-MX" b="0" baseline="0" dirty="0">
              <a:solidFill>
                <a:schemeClr val="tx1"/>
              </a:solidFill>
              <a:effectLst/>
              <a:latin typeface="+mn-lt"/>
              <a:ea typeface="+mn-ea"/>
              <a:cs typeface="Segoe UI" panose="020B0502040204020203" pitchFamily="34" charset="0"/>
            </a:rPr>
            <a:t>VAR Tipo de Cambio </a:t>
          </a:r>
          <a:endParaRPr lang="es-MX" dirty="0">
            <a:latin typeface="+mn-lt"/>
          </a:endParaRPr>
        </a:p>
      </dgm:t>
    </dgm:pt>
    <dgm:pt modelId="{8E1B9BD2-AA6D-4DAE-9034-15E3FFE2298E}" type="parTrans" cxnId="{FC228FE7-115C-4D19-8FBB-3CA870885093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450ED990-A3A5-4117-A79D-437B70FFB58C}" type="sibTrans" cxnId="{FC228FE7-115C-4D19-8FBB-3CA870885093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19A62A7F-D9B1-4D28-8611-2DCB9E735F1E}">
      <dgm:prSet/>
      <dgm:spPr/>
      <dgm:t>
        <a:bodyPr/>
        <a:lstStyle/>
        <a:p>
          <a:r>
            <a:rPr lang="es-MX" dirty="0">
              <a:latin typeface="+mn-lt"/>
            </a:rPr>
            <a:t>98%</a:t>
          </a:r>
          <a:endParaRPr lang="es-HN" dirty="0">
            <a:latin typeface="+mn-lt"/>
          </a:endParaRPr>
        </a:p>
      </dgm:t>
    </dgm:pt>
    <dgm:pt modelId="{F5872B5D-1653-437E-9893-C8FB31713073}" type="parTrans" cxnId="{E5EFD6A3-B803-46BB-AA5F-6A1F0077B662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5D993158-0692-4A4B-864E-003C7920C9B6}" type="sibTrans" cxnId="{E5EFD6A3-B803-46BB-AA5F-6A1F0077B662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49FB163C-75B1-44D4-8C01-A9D2DE6C9482}">
      <dgm:prSet/>
      <dgm:spPr/>
      <dgm:t>
        <a:bodyPr/>
        <a:lstStyle/>
        <a:p>
          <a:r>
            <a:rPr lang="es-HN" dirty="0">
              <a:latin typeface="+mn-lt"/>
            </a:rPr>
            <a:t>Permanencia en consumo</a:t>
          </a:r>
        </a:p>
      </dgm:t>
    </dgm:pt>
    <dgm:pt modelId="{B8A35EDB-DC7C-42F8-BCBF-EEB51E0BF3DE}" type="parTrans" cxnId="{DF7AD730-3088-4061-978D-5BE226D42B07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BA52F92D-35D2-4070-9EA7-A12C5901D81C}" type="sibTrans" cxnId="{DF7AD730-3088-4061-978D-5BE226D42B07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7F05269A-2804-4794-B145-6D03A3C4D0C5}">
      <dgm:prSet/>
      <dgm:spPr/>
      <dgm:t>
        <a:bodyPr/>
        <a:lstStyle/>
        <a:p>
          <a:r>
            <a:rPr lang="es-MX" dirty="0">
              <a:latin typeface="+mn-lt"/>
            </a:rPr>
            <a:t>97%</a:t>
          </a:r>
          <a:endParaRPr lang="es-HN" dirty="0">
            <a:latin typeface="+mn-lt"/>
          </a:endParaRPr>
        </a:p>
      </dgm:t>
    </dgm:pt>
    <dgm:pt modelId="{2B3FE56C-42B0-42E0-9213-E5B8300E1124}" type="parTrans" cxnId="{496319B5-F12E-40E4-B61A-29BF0D3FF9CE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07BEF1E1-7C86-4553-9336-7E0D4F058C1D}" type="sibTrans" cxnId="{496319B5-F12E-40E4-B61A-29BF0D3FF9CE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85247A22-9787-4A01-A0FD-61CC90526288}">
      <dgm:prSet/>
      <dgm:spPr/>
      <dgm:t>
        <a:bodyPr/>
        <a:lstStyle/>
        <a:p>
          <a:r>
            <a:rPr lang="es-MX" dirty="0">
              <a:latin typeface="+mn-lt"/>
            </a:rPr>
            <a:t>Permanencia en vivienda</a:t>
          </a:r>
          <a:endParaRPr lang="es-HN" dirty="0">
            <a:latin typeface="+mn-lt"/>
          </a:endParaRPr>
        </a:p>
      </dgm:t>
    </dgm:pt>
    <dgm:pt modelId="{725858BE-E29E-41B2-98D4-351DD0325F3D}" type="parTrans" cxnId="{E63822F7-1BDB-4184-9E57-2D2B2D5FB227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DE61B4ED-D726-47D5-966F-007BC08D99BB}" type="sibTrans" cxnId="{E63822F7-1BDB-4184-9E57-2D2B2D5FB227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7A030E7F-AA6E-44CC-AD0C-B7BDD350CE37}">
      <dgm:prSet/>
      <dgm:spPr/>
      <dgm:t>
        <a:bodyPr/>
        <a:lstStyle/>
        <a:p>
          <a:r>
            <a:rPr lang="es-MX" dirty="0">
              <a:latin typeface="+mn-lt"/>
            </a:rPr>
            <a:t>Tiempo de Disponibilidad de Sistemas</a:t>
          </a:r>
          <a:endParaRPr lang="es-HN" dirty="0">
            <a:latin typeface="+mn-lt"/>
          </a:endParaRPr>
        </a:p>
      </dgm:t>
    </dgm:pt>
    <dgm:pt modelId="{4D36494C-5103-49E7-9FA7-130BD85E7E83}" type="parTrans" cxnId="{C26C3657-0C0E-472A-9EE0-DAA6B652947A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659F9A57-9E76-471B-AFE5-14EB38C3DF49}" type="sibTrans" cxnId="{C26C3657-0C0E-472A-9EE0-DAA6B652947A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4841A0CC-1035-4485-ABC6-A611803CAE6B}">
      <dgm:prSet/>
      <dgm:spPr/>
      <dgm:t>
        <a:bodyPr/>
        <a:lstStyle/>
        <a:p>
          <a:r>
            <a:rPr lang="sv-SE" dirty="0">
              <a:latin typeface="+mn-lt"/>
            </a:rPr>
            <a:t>180 h con 30 min.</a:t>
          </a:r>
          <a:endParaRPr lang="es-HN" dirty="0">
            <a:latin typeface="+mn-lt"/>
          </a:endParaRPr>
        </a:p>
      </dgm:t>
    </dgm:pt>
    <dgm:pt modelId="{8E767526-8DB1-44FB-8ACE-446C63152638}" type="parTrans" cxnId="{60961489-4514-4B3F-BE07-FB2DE3ED679D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617A8120-6DAF-4922-863A-6C634A6A2D67}" type="sibTrans" cxnId="{60961489-4514-4B3F-BE07-FB2DE3ED679D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9468EACB-3D20-4344-A3BF-3EDCEFF6D414}">
      <dgm:prSet/>
      <dgm:spPr/>
      <dgm:t>
        <a:bodyPr/>
        <a:lstStyle/>
        <a:p>
          <a:r>
            <a:rPr lang="es-MX" dirty="0">
              <a:latin typeface="+mn-lt"/>
            </a:rPr>
            <a:t>Implementación de proyectos de seguridad de la información</a:t>
          </a:r>
          <a:endParaRPr lang="es-HN" dirty="0">
            <a:latin typeface="+mn-lt"/>
          </a:endParaRPr>
        </a:p>
      </dgm:t>
    </dgm:pt>
    <dgm:pt modelId="{6E211A61-92A1-493D-8B5B-30196B6D4553}" type="parTrans" cxnId="{9F064926-D091-4197-9315-9C87C3657C51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0D75D725-9C55-4D20-8BEB-8FB886EA67EE}" type="sibTrans" cxnId="{9F064926-D091-4197-9315-9C87C3657C51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72AED3CD-9F52-48E6-AE43-52CAEAA1F66B}">
      <dgm:prSet/>
      <dgm:spPr/>
      <dgm:t>
        <a:bodyPr/>
        <a:lstStyle/>
        <a:p>
          <a:r>
            <a:rPr lang="es-MX" dirty="0">
              <a:latin typeface="+mn-lt"/>
            </a:rPr>
            <a:t>93%</a:t>
          </a:r>
          <a:endParaRPr lang="es-HN" dirty="0">
            <a:latin typeface="+mn-lt"/>
          </a:endParaRPr>
        </a:p>
      </dgm:t>
    </dgm:pt>
    <dgm:pt modelId="{D53A631E-0555-4178-92F4-D8B5FD7BA4BD}" type="parTrans" cxnId="{ECDF908F-3934-4DF3-BA40-997A22C22F4D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D441E401-DF57-43F5-B9B3-C8013B225190}" type="sibTrans" cxnId="{ECDF908F-3934-4DF3-BA40-997A22C22F4D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50981DDE-300C-42E5-8B21-77C9537831FE}">
      <dgm:prSet/>
      <dgm:spPr/>
      <dgm:t>
        <a:bodyPr/>
        <a:lstStyle/>
        <a:p>
          <a:r>
            <a:rPr lang="es-MX">
              <a:latin typeface="+mn-lt"/>
            </a:rPr>
            <a:t>Tiempo de pérdida en servicios de Tecnología e Información por Incidentes de Ciberseguridad</a:t>
          </a:r>
          <a:endParaRPr lang="es-HN" dirty="0">
            <a:latin typeface="+mn-lt"/>
          </a:endParaRPr>
        </a:p>
      </dgm:t>
    </dgm:pt>
    <dgm:pt modelId="{EE317368-879A-4145-9540-8EDD7DB9F3ED}" type="parTrans" cxnId="{AFF8B120-0FA3-49E0-B7F8-BDB1BC7EA2E6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ED529AA2-1E5C-4F26-8956-56BEEC1F5000}" type="sibTrans" cxnId="{AFF8B120-0FA3-49E0-B7F8-BDB1BC7EA2E6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216137AB-2098-42E7-B359-CBB85A324C1C}">
      <dgm:prSet/>
      <dgm:spPr/>
      <dgm:t>
        <a:bodyPr/>
        <a:lstStyle/>
        <a:p>
          <a:r>
            <a:rPr lang="es-HN" dirty="0">
              <a:latin typeface="+mn-lt"/>
            </a:rPr>
            <a:t>1 hora</a:t>
          </a:r>
        </a:p>
      </dgm:t>
    </dgm:pt>
    <dgm:pt modelId="{BF6E3011-3644-4660-82E8-8AA22C9EC8FA}" type="parTrans" cxnId="{F7C7407A-3124-46FA-97DD-F34F58FC7118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91751145-8B46-4225-B599-F0B51CBFDD58}" type="sibTrans" cxnId="{F7C7407A-3124-46FA-97DD-F34F58FC7118}">
      <dgm:prSet/>
      <dgm:spPr/>
      <dgm:t>
        <a:bodyPr/>
        <a:lstStyle/>
        <a:p>
          <a:endParaRPr lang="es-HN">
            <a:latin typeface="+mn-lt"/>
          </a:endParaRPr>
        </a:p>
      </dgm:t>
    </dgm:pt>
    <dgm:pt modelId="{3C5FE551-1348-4F23-A5CA-8C618A337836}" type="pres">
      <dgm:prSet presAssocID="{C12EA832-A1FB-4778-8613-4704BC10EBFB}" presName="vert0" presStyleCnt="0">
        <dgm:presLayoutVars>
          <dgm:dir/>
          <dgm:animOne val="branch"/>
          <dgm:animLvl val="lvl"/>
        </dgm:presLayoutVars>
      </dgm:prSet>
      <dgm:spPr/>
    </dgm:pt>
    <dgm:pt modelId="{B8A5AADF-0D55-482D-AA94-AE02C6946DCA}" type="pres">
      <dgm:prSet presAssocID="{6E5A4231-CC7A-4679-A4B8-D428D3570214}" presName="thickLine" presStyleLbl="alignNode1" presStyleIdx="0" presStyleCnt="11"/>
      <dgm:spPr/>
    </dgm:pt>
    <dgm:pt modelId="{C94E8592-851A-47F9-8F8A-0136BCA0D7AC}" type="pres">
      <dgm:prSet presAssocID="{6E5A4231-CC7A-4679-A4B8-D428D3570214}" presName="horz1" presStyleCnt="0"/>
      <dgm:spPr/>
    </dgm:pt>
    <dgm:pt modelId="{ACE0355F-EB74-4648-932A-798FA7EA2C48}" type="pres">
      <dgm:prSet presAssocID="{6E5A4231-CC7A-4679-A4B8-D428D3570214}" presName="tx1" presStyleLbl="revTx" presStyleIdx="0" presStyleCnt="22"/>
      <dgm:spPr/>
    </dgm:pt>
    <dgm:pt modelId="{FECB7710-8B49-4A0C-BD8F-52C97E121E15}" type="pres">
      <dgm:prSet presAssocID="{6E5A4231-CC7A-4679-A4B8-D428D3570214}" presName="vert1" presStyleCnt="0"/>
      <dgm:spPr/>
    </dgm:pt>
    <dgm:pt modelId="{93BD3DA2-E30B-4F09-AD1D-9288A3EAE1B9}" type="pres">
      <dgm:prSet presAssocID="{1DA97719-5E1D-4E84-87AF-37114E472A1C}" presName="vertSpace2a" presStyleCnt="0"/>
      <dgm:spPr/>
    </dgm:pt>
    <dgm:pt modelId="{C5A94D5A-14F1-4D2D-805C-DD6FF3BCF350}" type="pres">
      <dgm:prSet presAssocID="{1DA97719-5E1D-4E84-87AF-37114E472A1C}" presName="horz2" presStyleCnt="0"/>
      <dgm:spPr/>
    </dgm:pt>
    <dgm:pt modelId="{06DF0C9D-0D5A-47C4-A591-A1E7F7E74E55}" type="pres">
      <dgm:prSet presAssocID="{1DA97719-5E1D-4E84-87AF-37114E472A1C}" presName="horzSpace2" presStyleCnt="0"/>
      <dgm:spPr/>
    </dgm:pt>
    <dgm:pt modelId="{B1432213-8FAA-4646-9981-5E8BD1481035}" type="pres">
      <dgm:prSet presAssocID="{1DA97719-5E1D-4E84-87AF-37114E472A1C}" presName="tx2" presStyleLbl="revTx" presStyleIdx="1" presStyleCnt="22"/>
      <dgm:spPr/>
    </dgm:pt>
    <dgm:pt modelId="{30EDEFE4-1220-4722-BB5A-93FCE4778C7C}" type="pres">
      <dgm:prSet presAssocID="{1DA97719-5E1D-4E84-87AF-37114E472A1C}" presName="vert2" presStyleCnt="0"/>
      <dgm:spPr/>
    </dgm:pt>
    <dgm:pt modelId="{84F92669-6753-47E1-8C88-8A87BD3CC444}" type="pres">
      <dgm:prSet presAssocID="{1DA97719-5E1D-4E84-87AF-37114E472A1C}" presName="thinLine2b" presStyleLbl="callout" presStyleIdx="0" presStyleCnt="11"/>
      <dgm:spPr/>
    </dgm:pt>
    <dgm:pt modelId="{0393E79E-6582-425F-8F28-2BC129D32FB0}" type="pres">
      <dgm:prSet presAssocID="{1DA97719-5E1D-4E84-87AF-37114E472A1C}" presName="vertSpace2b" presStyleCnt="0"/>
      <dgm:spPr/>
    </dgm:pt>
    <dgm:pt modelId="{DB1C9DAC-8064-47B0-A809-8DFD6D1CDE02}" type="pres">
      <dgm:prSet presAssocID="{9DAF05D8-AF99-4178-9472-DC55DBB143C0}" presName="thickLine" presStyleLbl="alignNode1" presStyleIdx="1" presStyleCnt="11"/>
      <dgm:spPr/>
    </dgm:pt>
    <dgm:pt modelId="{88123304-2D58-4E48-9F52-2EC3767FF2BD}" type="pres">
      <dgm:prSet presAssocID="{9DAF05D8-AF99-4178-9472-DC55DBB143C0}" presName="horz1" presStyleCnt="0"/>
      <dgm:spPr/>
    </dgm:pt>
    <dgm:pt modelId="{C8A772DB-A5D1-4BA8-935E-ECF86E9502CB}" type="pres">
      <dgm:prSet presAssocID="{9DAF05D8-AF99-4178-9472-DC55DBB143C0}" presName="tx1" presStyleLbl="revTx" presStyleIdx="2" presStyleCnt="22"/>
      <dgm:spPr/>
    </dgm:pt>
    <dgm:pt modelId="{298ADD39-4749-4DCC-A3D0-73FB1320B188}" type="pres">
      <dgm:prSet presAssocID="{9DAF05D8-AF99-4178-9472-DC55DBB143C0}" presName="vert1" presStyleCnt="0"/>
      <dgm:spPr/>
    </dgm:pt>
    <dgm:pt modelId="{9516E38E-7638-41B9-BE29-E7706188EE49}" type="pres">
      <dgm:prSet presAssocID="{F224734D-0E8F-4216-BF46-365A2D55E0D8}" presName="vertSpace2a" presStyleCnt="0"/>
      <dgm:spPr/>
    </dgm:pt>
    <dgm:pt modelId="{BBECD8BA-7EB6-4EBE-807E-9312F2642FAA}" type="pres">
      <dgm:prSet presAssocID="{F224734D-0E8F-4216-BF46-365A2D55E0D8}" presName="horz2" presStyleCnt="0"/>
      <dgm:spPr/>
    </dgm:pt>
    <dgm:pt modelId="{CF726762-F47E-4927-A511-4232BADC25FC}" type="pres">
      <dgm:prSet presAssocID="{F224734D-0E8F-4216-BF46-365A2D55E0D8}" presName="horzSpace2" presStyleCnt="0"/>
      <dgm:spPr/>
    </dgm:pt>
    <dgm:pt modelId="{D38B3581-5F4C-4647-AC3D-0D31B6585792}" type="pres">
      <dgm:prSet presAssocID="{F224734D-0E8F-4216-BF46-365A2D55E0D8}" presName="tx2" presStyleLbl="revTx" presStyleIdx="3" presStyleCnt="22"/>
      <dgm:spPr/>
    </dgm:pt>
    <dgm:pt modelId="{E4F1CAC9-9E49-4C11-883B-D4483FF75EC4}" type="pres">
      <dgm:prSet presAssocID="{F224734D-0E8F-4216-BF46-365A2D55E0D8}" presName="vert2" presStyleCnt="0"/>
      <dgm:spPr/>
    </dgm:pt>
    <dgm:pt modelId="{F0254E03-EEB8-4ADB-81CD-C62056416FE4}" type="pres">
      <dgm:prSet presAssocID="{F224734D-0E8F-4216-BF46-365A2D55E0D8}" presName="thinLine2b" presStyleLbl="callout" presStyleIdx="1" presStyleCnt="11"/>
      <dgm:spPr/>
    </dgm:pt>
    <dgm:pt modelId="{73FB01EB-BDDF-435C-A07A-25DF6322E0FE}" type="pres">
      <dgm:prSet presAssocID="{F224734D-0E8F-4216-BF46-365A2D55E0D8}" presName="vertSpace2b" presStyleCnt="0"/>
      <dgm:spPr/>
    </dgm:pt>
    <dgm:pt modelId="{15F7320F-9919-4E00-A622-9092BFF9BD7F}" type="pres">
      <dgm:prSet presAssocID="{6A768864-4CCB-48F6-BBF8-D09083820751}" presName="thickLine" presStyleLbl="alignNode1" presStyleIdx="2" presStyleCnt="11"/>
      <dgm:spPr/>
    </dgm:pt>
    <dgm:pt modelId="{C35EE154-95AF-4DB2-8627-D23391F35835}" type="pres">
      <dgm:prSet presAssocID="{6A768864-4CCB-48F6-BBF8-D09083820751}" presName="horz1" presStyleCnt="0"/>
      <dgm:spPr/>
    </dgm:pt>
    <dgm:pt modelId="{5F8DD7A7-F5B6-4D6E-8BE0-082579812510}" type="pres">
      <dgm:prSet presAssocID="{6A768864-4CCB-48F6-BBF8-D09083820751}" presName="tx1" presStyleLbl="revTx" presStyleIdx="4" presStyleCnt="22"/>
      <dgm:spPr/>
    </dgm:pt>
    <dgm:pt modelId="{3E007385-B193-4B15-B4FE-E3E94C49F877}" type="pres">
      <dgm:prSet presAssocID="{6A768864-4CCB-48F6-BBF8-D09083820751}" presName="vert1" presStyleCnt="0"/>
      <dgm:spPr/>
    </dgm:pt>
    <dgm:pt modelId="{B5FE5E34-C887-4415-92EE-D15E36CF4A88}" type="pres">
      <dgm:prSet presAssocID="{A6681481-3D1C-47C1-8D6F-14A3CAD8D39C}" presName="vertSpace2a" presStyleCnt="0"/>
      <dgm:spPr/>
    </dgm:pt>
    <dgm:pt modelId="{C5874983-E0F1-40BA-8CD4-B356989BCEE1}" type="pres">
      <dgm:prSet presAssocID="{A6681481-3D1C-47C1-8D6F-14A3CAD8D39C}" presName="horz2" presStyleCnt="0"/>
      <dgm:spPr/>
    </dgm:pt>
    <dgm:pt modelId="{31D87758-399D-4761-84B5-38743ACF60DF}" type="pres">
      <dgm:prSet presAssocID="{A6681481-3D1C-47C1-8D6F-14A3CAD8D39C}" presName="horzSpace2" presStyleCnt="0"/>
      <dgm:spPr/>
    </dgm:pt>
    <dgm:pt modelId="{D7D5C228-3E76-49A8-AB5D-8C061245738F}" type="pres">
      <dgm:prSet presAssocID="{A6681481-3D1C-47C1-8D6F-14A3CAD8D39C}" presName="tx2" presStyleLbl="revTx" presStyleIdx="5" presStyleCnt="22"/>
      <dgm:spPr/>
    </dgm:pt>
    <dgm:pt modelId="{D6466103-1122-40D8-ABC8-48774EDD6831}" type="pres">
      <dgm:prSet presAssocID="{A6681481-3D1C-47C1-8D6F-14A3CAD8D39C}" presName="vert2" presStyleCnt="0"/>
      <dgm:spPr/>
    </dgm:pt>
    <dgm:pt modelId="{33459685-E969-43CD-8E5D-BEB2A4C33A94}" type="pres">
      <dgm:prSet presAssocID="{A6681481-3D1C-47C1-8D6F-14A3CAD8D39C}" presName="thinLine2b" presStyleLbl="callout" presStyleIdx="2" presStyleCnt="11"/>
      <dgm:spPr/>
    </dgm:pt>
    <dgm:pt modelId="{91592219-5B0E-4B3A-836F-68A05600DD46}" type="pres">
      <dgm:prSet presAssocID="{A6681481-3D1C-47C1-8D6F-14A3CAD8D39C}" presName="vertSpace2b" presStyleCnt="0"/>
      <dgm:spPr/>
    </dgm:pt>
    <dgm:pt modelId="{2E6E1488-CBE3-44C9-9BAB-E9870280A75A}" type="pres">
      <dgm:prSet presAssocID="{3B00F6C4-856B-4EFA-AD2B-B901E7829BAD}" presName="thickLine" presStyleLbl="alignNode1" presStyleIdx="3" presStyleCnt="11"/>
      <dgm:spPr/>
    </dgm:pt>
    <dgm:pt modelId="{B925C9D6-E41B-433C-9D1E-8B606E5F30A7}" type="pres">
      <dgm:prSet presAssocID="{3B00F6C4-856B-4EFA-AD2B-B901E7829BAD}" presName="horz1" presStyleCnt="0"/>
      <dgm:spPr/>
    </dgm:pt>
    <dgm:pt modelId="{2980D92A-0BA5-40CC-97F7-226637F80B2B}" type="pres">
      <dgm:prSet presAssocID="{3B00F6C4-856B-4EFA-AD2B-B901E7829BAD}" presName="tx1" presStyleLbl="revTx" presStyleIdx="6" presStyleCnt="22"/>
      <dgm:spPr/>
    </dgm:pt>
    <dgm:pt modelId="{25676ADA-E64E-4E7A-9F81-ED6FAB3BB457}" type="pres">
      <dgm:prSet presAssocID="{3B00F6C4-856B-4EFA-AD2B-B901E7829BAD}" presName="vert1" presStyleCnt="0"/>
      <dgm:spPr/>
    </dgm:pt>
    <dgm:pt modelId="{79626DCC-A48D-404A-9D17-2B39A1095E78}" type="pres">
      <dgm:prSet presAssocID="{23695DB6-2645-4DE6-8606-DA78C0F8788B}" presName="vertSpace2a" presStyleCnt="0"/>
      <dgm:spPr/>
    </dgm:pt>
    <dgm:pt modelId="{04611338-7377-452D-988E-FC10B7FCF1DE}" type="pres">
      <dgm:prSet presAssocID="{23695DB6-2645-4DE6-8606-DA78C0F8788B}" presName="horz2" presStyleCnt="0"/>
      <dgm:spPr/>
    </dgm:pt>
    <dgm:pt modelId="{A13F3F9D-2218-4F02-B6FA-40F6131E7606}" type="pres">
      <dgm:prSet presAssocID="{23695DB6-2645-4DE6-8606-DA78C0F8788B}" presName="horzSpace2" presStyleCnt="0"/>
      <dgm:spPr/>
    </dgm:pt>
    <dgm:pt modelId="{7AD15AEE-240F-46D9-AEB9-A1032A087A1F}" type="pres">
      <dgm:prSet presAssocID="{23695DB6-2645-4DE6-8606-DA78C0F8788B}" presName="tx2" presStyleLbl="revTx" presStyleIdx="7" presStyleCnt="22"/>
      <dgm:spPr/>
    </dgm:pt>
    <dgm:pt modelId="{CF08E732-5CC0-4AA1-87AE-24BEF0BC50B8}" type="pres">
      <dgm:prSet presAssocID="{23695DB6-2645-4DE6-8606-DA78C0F8788B}" presName="vert2" presStyleCnt="0"/>
      <dgm:spPr/>
    </dgm:pt>
    <dgm:pt modelId="{CC4D3DF4-3370-4FA7-9C9C-06527ECCEECB}" type="pres">
      <dgm:prSet presAssocID="{23695DB6-2645-4DE6-8606-DA78C0F8788B}" presName="thinLine2b" presStyleLbl="callout" presStyleIdx="3" presStyleCnt="11"/>
      <dgm:spPr/>
    </dgm:pt>
    <dgm:pt modelId="{448A2DD9-6ACC-4225-A787-481CD314C814}" type="pres">
      <dgm:prSet presAssocID="{23695DB6-2645-4DE6-8606-DA78C0F8788B}" presName="vertSpace2b" presStyleCnt="0"/>
      <dgm:spPr/>
    </dgm:pt>
    <dgm:pt modelId="{59B2033F-4349-407B-9C0A-4DB4C3D2DF04}" type="pres">
      <dgm:prSet presAssocID="{F1A87116-9471-4D1D-942D-7EE127254530}" presName="thickLine" presStyleLbl="alignNode1" presStyleIdx="4" presStyleCnt="11"/>
      <dgm:spPr/>
    </dgm:pt>
    <dgm:pt modelId="{B9DB3A96-9E2D-41A0-BC15-4799D419EC85}" type="pres">
      <dgm:prSet presAssocID="{F1A87116-9471-4D1D-942D-7EE127254530}" presName="horz1" presStyleCnt="0"/>
      <dgm:spPr/>
    </dgm:pt>
    <dgm:pt modelId="{5ABB386E-D0DE-4370-AAC6-BCBDBDA1FA71}" type="pres">
      <dgm:prSet presAssocID="{F1A87116-9471-4D1D-942D-7EE127254530}" presName="tx1" presStyleLbl="revTx" presStyleIdx="8" presStyleCnt="22"/>
      <dgm:spPr/>
    </dgm:pt>
    <dgm:pt modelId="{B63C3871-7C80-4D59-A42E-7244C7A7187E}" type="pres">
      <dgm:prSet presAssocID="{F1A87116-9471-4D1D-942D-7EE127254530}" presName="vert1" presStyleCnt="0"/>
      <dgm:spPr/>
    </dgm:pt>
    <dgm:pt modelId="{A934F731-11B5-4D5B-B6F3-7073397D26B2}" type="pres">
      <dgm:prSet presAssocID="{E79602B0-558C-413A-839B-12790C35F87E}" presName="vertSpace2a" presStyleCnt="0"/>
      <dgm:spPr/>
    </dgm:pt>
    <dgm:pt modelId="{000D5BCD-57D0-49CF-B170-8246A052712D}" type="pres">
      <dgm:prSet presAssocID="{E79602B0-558C-413A-839B-12790C35F87E}" presName="horz2" presStyleCnt="0"/>
      <dgm:spPr/>
    </dgm:pt>
    <dgm:pt modelId="{7402E383-7A6F-426E-B792-0C98BA5F35BE}" type="pres">
      <dgm:prSet presAssocID="{E79602B0-558C-413A-839B-12790C35F87E}" presName="horzSpace2" presStyleCnt="0"/>
      <dgm:spPr/>
    </dgm:pt>
    <dgm:pt modelId="{0B25D8B5-F9DB-4741-B191-086AD939724C}" type="pres">
      <dgm:prSet presAssocID="{E79602B0-558C-413A-839B-12790C35F87E}" presName="tx2" presStyleLbl="revTx" presStyleIdx="9" presStyleCnt="22"/>
      <dgm:spPr/>
    </dgm:pt>
    <dgm:pt modelId="{C987574F-779A-421A-B994-87E4DE2614E3}" type="pres">
      <dgm:prSet presAssocID="{E79602B0-558C-413A-839B-12790C35F87E}" presName="vert2" presStyleCnt="0"/>
      <dgm:spPr/>
    </dgm:pt>
    <dgm:pt modelId="{95E7DE34-6777-48BF-B1ED-7A2FC224EAE7}" type="pres">
      <dgm:prSet presAssocID="{E79602B0-558C-413A-839B-12790C35F87E}" presName="thinLine2b" presStyleLbl="callout" presStyleIdx="4" presStyleCnt="11"/>
      <dgm:spPr/>
    </dgm:pt>
    <dgm:pt modelId="{3F28A832-2EB9-491F-B9FA-B74114D737FB}" type="pres">
      <dgm:prSet presAssocID="{E79602B0-558C-413A-839B-12790C35F87E}" presName="vertSpace2b" presStyleCnt="0"/>
      <dgm:spPr/>
    </dgm:pt>
    <dgm:pt modelId="{10104172-63EF-4252-8814-B31123756A14}" type="pres">
      <dgm:prSet presAssocID="{753DF4EE-7913-48F6-A913-E5A07CD8858A}" presName="thickLine" presStyleLbl="alignNode1" presStyleIdx="5" presStyleCnt="11"/>
      <dgm:spPr/>
    </dgm:pt>
    <dgm:pt modelId="{35C48BA9-35C2-467E-8B4E-2B997D3FF4A0}" type="pres">
      <dgm:prSet presAssocID="{753DF4EE-7913-48F6-A913-E5A07CD8858A}" presName="horz1" presStyleCnt="0"/>
      <dgm:spPr/>
    </dgm:pt>
    <dgm:pt modelId="{F297274E-E632-456C-9956-AE9B85E385BD}" type="pres">
      <dgm:prSet presAssocID="{753DF4EE-7913-48F6-A913-E5A07CD8858A}" presName="tx1" presStyleLbl="revTx" presStyleIdx="10" presStyleCnt="22"/>
      <dgm:spPr/>
    </dgm:pt>
    <dgm:pt modelId="{7CD82FBD-3D92-4FA3-A569-BDCABAFB0D39}" type="pres">
      <dgm:prSet presAssocID="{753DF4EE-7913-48F6-A913-E5A07CD8858A}" presName="vert1" presStyleCnt="0"/>
      <dgm:spPr/>
    </dgm:pt>
    <dgm:pt modelId="{CBEA9062-CF2E-4838-AA1C-669A2B75BD0B}" type="pres">
      <dgm:prSet presAssocID="{4DB49022-55AE-41A9-86C0-2A5FB905F297}" presName="vertSpace2a" presStyleCnt="0"/>
      <dgm:spPr/>
    </dgm:pt>
    <dgm:pt modelId="{3E4E1454-95A8-46C8-9620-2A58B0AA8FDD}" type="pres">
      <dgm:prSet presAssocID="{4DB49022-55AE-41A9-86C0-2A5FB905F297}" presName="horz2" presStyleCnt="0"/>
      <dgm:spPr/>
    </dgm:pt>
    <dgm:pt modelId="{B93FD86D-91BB-4501-92AC-BAE6E1FC1923}" type="pres">
      <dgm:prSet presAssocID="{4DB49022-55AE-41A9-86C0-2A5FB905F297}" presName="horzSpace2" presStyleCnt="0"/>
      <dgm:spPr/>
    </dgm:pt>
    <dgm:pt modelId="{F82DA807-C1BE-4AFC-8909-8B02BAD383D0}" type="pres">
      <dgm:prSet presAssocID="{4DB49022-55AE-41A9-86C0-2A5FB905F297}" presName="tx2" presStyleLbl="revTx" presStyleIdx="11" presStyleCnt="22"/>
      <dgm:spPr/>
    </dgm:pt>
    <dgm:pt modelId="{A24C80F5-9B3D-4936-BDE0-0697ACE33AFF}" type="pres">
      <dgm:prSet presAssocID="{4DB49022-55AE-41A9-86C0-2A5FB905F297}" presName="vert2" presStyleCnt="0"/>
      <dgm:spPr/>
    </dgm:pt>
    <dgm:pt modelId="{3A5B947C-FAE1-4253-83FC-AA9A8B3A1CD0}" type="pres">
      <dgm:prSet presAssocID="{4DB49022-55AE-41A9-86C0-2A5FB905F297}" presName="thinLine2b" presStyleLbl="callout" presStyleIdx="5" presStyleCnt="11"/>
      <dgm:spPr/>
    </dgm:pt>
    <dgm:pt modelId="{436BAB2D-0E42-41C9-A177-A5691C4490FB}" type="pres">
      <dgm:prSet presAssocID="{4DB49022-55AE-41A9-86C0-2A5FB905F297}" presName="vertSpace2b" presStyleCnt="0"/>
      <dgm:spPr/>
    </dgm:pt>
    <dgm:pt modelId="{21263696-628C-4D6F-8B3E-9CAE1E30E093}" type="pres">
      <dgm:prSet presAssocID="{19A62A7F-D9B1-4D28-8611-2DCB9E735F1E}" presName="thickLine" presStyleLbl="alignNode1" presStyleIdx="6" presStyleCnt="11"/>
      <dgm:spPr/>
    </dgm:pt>
    <dgm:pt modelId="{EDF9289C-60F9-47F5-A2CB-6C1BBECB4E8B}" type="pres">
      <dgm:prSet presAssocID="{19A62A7F-D9B1-4D28-8611-2DCB9E735F1E}" presName="horz1" presStyleCnt="0"/>
      <dgm:spPr/>
    </dgm:pt>
    <dgm:pt modelId="{2F06A768-83BF-43B0-8EF7-53395A4B7E12}" type="pres">
      <dgm:prSet presAssocID="{19A62A7F-D9B1-4D28-8611-2DCB9E735F1E}" presName="tx1" presStyleLbl="revTx" presStyleIdx="12" presStyleCnt="22"/>
      <dgm:spPr/>
    </dgm:pt>
    <dgm:pt modelId="{FF1407E5-8733-4214-8340-31807825064A}" type="pres">
      <dgm:prSet presAssocID="{19A62A7F-D9B1-4D28-8611-2DCB9E735F1E}" presName="vert1" presStyleCnt="0"/>
      <dgm:spPr/>
    </dgm:pt>
    <dgm:pt modelId="{41C4C156-C59A-4782-8936-1794F1654350}" type="pres">
      <dgm:prSet presAssocID="{49FB163C-75B1-44D4-8C01-A9D2DE6C9482}" presName="vertSpace2a" presStyleCnt="0"/>
      <dgm:spPr/>
    </dgm:pt>
    <dgm:pt modelId="{FD5DD312-328A-4A5E-A776-A9802B3501D1}" type="pres">
      <dgm:prSet presAssocID="{49FB163C-75B1-44D4-8C01-A9D2DE6C9482}" presName="horz2" presStyleCnt="0"/>
      <dgm:spPr/>
    </dgm:pt>
    <dgm:pt modelId="{4FB2F533-35F2-4511-A947-C17B3DB176E4}" type="pres">
      <dgm:prSet presAssocID="{49FB163C-75B1-44D4-8C01-A9D2DE6C9482}" presName="horzSpace2" presStyleCnt="0"/>
      <dgm:spPr/>
    </dgm:pt>
    <dgm:pt modelId="{D7D11652-898E-4A51-97C0-F68419F65D37}" type="pres">
      <dgm:prSet presAssocID="{49FB163C-75B1-44D4-8C01-A9D2DE6C9482}" presName="tx2" presStyleLbl="revTx" presStyleIdx="13" presStyleCnt="22"/>
      <dgm:spPr/>
    </dgm:pt>
    <dgm:pt modelId="{3AF0161A-FE94-4047-A9E8-1A42BC5E2195}" type="pres">
      <dgm:prSet presAssocID="{49FB163C-75B1-44D4-8C01-A9D2DE6C9482}" presName="vert2" presStyleCnt="0"/>
      <dgm:spPr/>
    </dgm:pt>
    <dgm:pt modelId="{70C8C024-40BF-41BE-A216-47A92347E291}" type="pres">
      <dgm:prSet presAssocID="{49FB163C-75B1-44D4-8C01-A9D2DE6C9482}" presName="thinLine2b" presStyleLbl="callout" presStyleIdx="6" presStyleCnt="11"/>
      <dgm:spPr/>
    </dgm:pt>
    <dgm:pt modelId="{7DF8849B-92B6-4353-B37A-011AA2C59094}" type="pres">
      <dgm:prSet presAssocID="{49FB163C-75B1-44D4-8C01-A9D2DE6C9482}" presName="vertSpace2b" presStyleCnt="0"/>
      <dgm:spPr/>
    </dgm:pt>
    <dgm:pt modelId="{1A71D0B6-EC50-40CF-8A4A-B3E8F8AC12CC}" type="pres">
      <dgm:prSet presAssocID="{7F05269A-2804-4794-B145-6D03A3C4D0C5}" presName="thickLine" presStyleLbl="alignNode1" presStyleIdx="7" presStyleCnt="11"/>
      <dgm:spPr/>
    </dgm:pt>
    <dgm:pt modelId="{A5929409-A594-4F71-A7C1-9F2ADDAC4BE1}" type="pres">
      <dgm:prSet presAssocID="{7F05269A-2804-4794-B145-6D03A3C4D0C5}" presName="horz1" presStyleCnt="0"/>
      <dgm:spPr/>
    </dgm:pt>
    <dgm:pt modelId="{79D07496-51CF-4AA5-94B8-29335B5104E6}" type="pres">
      <dgm:prSet presAssocID="{7F05269A-2804-4794-B145-6D03A3C4D0C5}" presName="tx1" presStyleLbl="revTx" presStyleIdx="14" presStyleCnt="22"/>
      <dgm:spPr/>
    </dgm:pt>
    <dgm:pt modelId="{CD12A045-3067-43B6-9719-CE2251D31E13}" type="pres">
      <dgm:prSet presAssocID="{7F05269A-2804-4794-B145-6D03A3C4D0C5}" presName="vert1" presStyleCnt="0"/>
      <dgm:spPr/>
    </dgm:pt>
    <dgm:pt modelId="{29E19AF5-BC4C-4A99-8469-1F21C9EF860C}" type="pres">
      <dgm:prSet presAssocID="{85247A22-9787-4A01-A0FD-61CC90526288}" presName="vertSpace2a" presStyleCnt="0"/>
      <dgm:spPr/>
    </dgm:pt>
    <dgm:pt modelId="{82FCCEDD-36DA-4F54-9642-7C63F3F90341}" type="pres">
      <dgm:prSet presAssocID="{85247A22-9787-4A01-A0FD-61CC90526288}" presName="horz2" presStyleCnt="0"/>
      <dgm:spPr/>
    </dgm:pt>
    <dgm:pt modelId="{209504E7-81C6-47FB-81CA-AE6C1F5779B3}" type="pres">
      <dgm:prSet presAssocID="{85247A22-9787-4A01-A0FD-61CC90526288}" presName="horzSpace2" presStyleCnt="0"/>
      <dgm:spPr/>
    </dgm:pt>
    <dgm:pt modelId="{672AF97A-2578-4774-9FA8-E83EBBF28988}" type="pres">
      <dgm:prSet presAssocID="{85247A22-9787-4A01-A0FD-61CC90526288}" presName="tx2" presStyleLbl="revTx" presStyleIdx="15" presStyleCnt="22"/>
      <dgm:spPr/>
    </dgm:pt>
    <dgm:pt modelId="{E974E02E-0292-4BB2-B55F-96FB7B223210}" type="pres">
      <dgm:prSet presAssocID="{85247A22-9787-4A01-A0FD-61CC90526288}" presName="vert2" presStyleCnt="0"/>
      <dgm:spPr/>
    </dgm:pt>
    <dgm:pt modelId="{A48447A0-A022-4F94-998E-F7D5461B6DAB}" type="pres">
      <dgm:prSet presAssocID="{85247A22-9787-4A01-A0FD-61CC90526288}" presName="thinLine2b" presStyleLbl="callout" presStyleIdx="7" presStyleCnt="11"/>
      <dgm:spPr/>
    </dgm:pt>
    <dgm:pt modelId="{D9093A19-E9AD-4C5E-8A30-1C798B814ACD}" type="pres">
      <dgm:prSet presAssocID="{85247A22-9787-4A01-A0FD-61CC90526288}" presName="vertSpace2b" presStyleCnt="0"/>
      <dgm:spPr/>
    </dgm:pt>
    <dgm:pt modelId="{0931F226-638C-499C-BB03-32C6BFF02F8F}" type="pres">
      <dgm:prSet presAssocID="{4841A0CC-1035-4485-ABC6-A611803CAE6B}" presName="thickLine" presStyleLbl="alignNode1" presStyleIdx="8" presStyleCnt="11"/>
      <dgm:spPr/>
    </dgm:pt>
    <dgm:pt modelId="{14350C6F-BBCB-456D-8C75-F7C936E71918}" type="pres">
      <dgm:prSet presAssocID="{4841A0CC-1035-4485-ABC6-A611803CAE6B}" presName="horz1" presStyleCnt="0"/>
      <dgm:spPr/>
    </dgm:pt>
    <dgm:pt modelId="{E4014911-9EF7-41B1-836E-628F09412C5E}" type="pres">
      <dgm:prSet presAssocID="{4841A0CC-1035-4485-ABC6-A611803CAE6B}" presName="tx1" presStyleLbl="revTx" presStyleIdx="16" presStyleCnt="22"/>
      <dgm:spPr/>
    </dgm:pt>
    <dgm:pt modelId="{54F21482-C139-46B7-9B15-5BD2C78F4A93}" type="pres">
      <dgm:prSet presAssocID="{4841A0CC-1035-4485-ABC6-A611803CAE6B}" presName="vert1" presStyleCnt="0"/>
      <dgm:spPr/>
    </dgm:pt>
    <dgm:pt modelId="{51A6DBBA-6DC6-4A02-8F6E-B2046789E3C6}" type="pres">
      <dgm:prSet presAssocID="{7A030E7F-AA6E-44CC-AD0C-B7BDD350CE37}" presName="vertSpace2a" presStyleCnt="0"/>
      <dgm:spPr/>
    </dgm:pt>
    <dgm:pt modelId="{DACD69F1-38E5-484C-B922-19F5EE759F49}" type="pres">
      <dgm:prSet presAssocID="{7A030E7F-AA6E-44CC-AD0C-B7BDD350CE37}" presName="horz2" presStyleCnt="0"/>
      <dgm:spPr/>
    </dgm:pt>
    <dgm:pt modelId="{0F1C6AF1-3FFF-45E8-BC98-872A0FAC162E}" type="pres">
      <dgm:prSet presAssocID="{7A030E7F-AA6E-44CC-AD0C-B7BDD350CE37}" presName="horzSpace2" presStyleCnt="0"/>
      <dgm:spPr/>
    </dgm:pt>
    <dgm:pt modelId="{E3A587D3-78F5-4FB2-8C1E-B26D367D3792}" type="pres">
      <dgm:prSet presAssocID="{7A030E7F-AA6E-44CC-AD0C-B7BDD350CE37}" presName="tx2" presStyleLbl="revTx" presStyleIdx="17" presStyleCnt="22"/>
      <dgm:spPr/>
    </dgm:pt>
    <dgm:pt modelId="{96B8BD4C-F56A-476C-A5D6-6FE8022C14EA}" type="pres">
      <dgm:prSet presAssocID="{7A030E7F-AA6E-44CC-AD0C-B7BDD350CE37}" presName="vert2" presStyleCnt="0"/>
      <dgm:spPr/>
    </dgm:pt>
    <dgm:pt modelId="{D1A683C8-7DAF-4542-B530-C12464E7B5F3}" type="pres">
      <dgm:prSet presAssocID="{7A030E7F-AA6E-44CC-AD0C-B7BDD350CE37}" presName="thinLine2b" presStyleLbl="callout" presStyleIdx="8" presStyleCnt="11"/>
      <dgm:spPr/>
    </dgm:pt>
    <dgm:pt modelId="{99E4AA42-80ED-4B28-8997-13A50799B6D5}" type="pres">
      <dgm:prSet presAssocID="{7A030E7F-AA6E-44CC-AD0C-B7BDD350CE37}" presName="vertSpace2b" presStyleCnt="0"/>
      <dgm:spPr/>
    </dgm:pt>
    <dgm:pt modelId="{C5562612-F806-44E9-9064-D8F04D6B6FDB}" type="pres">
      <dgm:prSet presAssocID="{216137AB-2098-42E7-B359-CBB85A324C1C}" presName="thickLine" presStyleLbl="alignNode1" presStyleIdx="9" presStyleCnt="11"/>
      <dgm:spPr/>
    </dgm:pt>
    <dgm:pt modelId="{C2540BD8-1ED1-463A-9E6D-C3F94171BE80}" type="pres">
      <dgm:prSet presAssocID="{216137AB-2098-42E7-B359-CBB85A324C1C}" presName="horz1" presStyleCnt="0"/>
      <dgm:spPr/>
    </dgm:pt>
    <dgm:pt modelId="{9A62C1E7-52BF-4F05-AAB6-955599BE68F3}" type="pres">
      <dgm:prSet presAssocID="{216137AB-2098-42E7-B359-CBB85A324C1C}" presName="tx1" presStyleLbl="revTx" presStyleIdx="18" presStyleCnt="22"/>
      <dgm:spPr/>
    </dgm:pt>
    <dgm:pt modelId="{688406A8-0232-4615-AF84-F0AB4DA8D633}" type="pres">
      <dgm:prSet presAssocID="{216137AB-2098-42E7-B359-CBB85A324C1C}" presName="vert1" presStyleCnt="0"/>
      <dgm:spPr/>
    </dgm:pt>
    <dgm:pt modelId="{D0C3D38E-ADA0-4174-9495-E4B58705A666}" type="pres">
      <dgm:prSet presAssocID="{50981DDE-300C-42E5-8B21-77C9537831FE}" presName="vertSpace2a" presStyleCnt="0"/>
      <dgm:spPr/>
    </dgm:pt>
    <dgm:pt modelId="{BCC124A8-F3BF-43EF-AD8F-ADF7DF4D01EB}" type="pres">
      <dgm:prSet presAssocID="{50981DDE-300C-42E5-8B21-77C9537831FE}" presName="horz2" presStyleCnt="0"/>
      <dgm:spPr/>
    </dgm:pt>
    <dgm:pt modelId="{5A504783-8835-46C8-80D2-D17A03769B0E}" type="pres">
      <dgm:prSet presAssocID="{50981DDE-300C-42E5-8B21-77C9537831FE}" presName="horzSpace2" presStyleCnt="0"/>
      <dgm:spPr/>
    </dgm:pt>
    <dgm:pt modelId="{A743C807-FFB3-496A-9DFC-7F87AB8E9C0E}" type="pres">
      <dgm:prSet presAssocID="{50981DDE-300C-42E5-8B21-77C9537831FE}" presName="tx2" presStyleLbl="revTx" presStyleIdx="19" presStyleCnt="22"/>
      <dgm:spPr/>
    </dgm:pt>
    <dgm:pt modelId="{C0DB7290-4261-4ADE-AFE8-846B17ACE805}" type="pres">
      <dgm:prSet presAssocID="{50981DDE-300C-42E5-8B21-77C9537831FE}" presName="vert2" presStyleCnt="0"/>
      <dgm:spPr/>
    </dgm:pt>
    <dgm:pt modelId="{89F478B1-6B1C-4C90-852F-128238287CD6}" type="pres">
      <dgm:prSet presAssocID="{50981DDE-300C-42E5-8B21-77C9537831FE}" presName="thinLine2b" presStyleLbl="callout" presStyleIdx="9" presStyleCnt="11"/>
      <dgm:spPr/>
    </dgm:pt>
    <dgm:pt modelId="{5107177F-4FF8-43BD-B679-5E26AFA34D81}" type="pres">
      <dgm:prSet presAssocID="{50981DDE-300C-42E5-8B21-77C9537831FE}" presName="vertSpace2b" presStyleCnt="0"/>
      <dgm:spPr/>
    </dgm:pt>
    <dgm:pt modelId="{25884759-5405-4724-9F91-378C3D1D35A0}" type="pres">
      <dgm:prSet presAssocID="{72AED3CD-9F52-48E6-AE43-52CAEAA1F66B}" presName="thickLine" presStyleLbl="alignNode1" presStyleIdx="10" presStyleCnt="11"/>
      <dgm:spPr/>
    </dgm:pt>
    <dgm:pt modelId="{92DFC619-B9A1-4CE0-8BA2-E69654015FC4}" type="pres">
      <dgm:prSet presAssocID="{72AED3CD-9F52-48E6-AE43-52CAEAA1F66B}" presName="horz1" presStyleCnt="0"/>
      <dgm:spPr/>
    </dgm:pt>
    <dgm:pt modelId="{D8DDD3CC-B030-40FF-87C3-C908EAEAA6B8}" type="pres">
      <dgm:prSet presAssocID="{72AED3CD-9F52-48E6-AE43-52CAEAA1F66B}" presName="tx1" presStyleLbl="revTx" presStyleIdx="20" presStyleCnt="22"/>
      <dgm:spPr/>
    </dgm:pt>
    <dgm:pt modelId="{ECFF2520-FD7D-4B05-B1D9-64620AEB7F8E}" type="pres">
      <dgm:prSet presAssocID="{72AED3CD-9F52-48E6-AE43-52CAEAA1F66B}" presName="vert1" presStyleCnt="0"/>
      <dgm:spPr/>
    </dgm:pt>
    <dgm:pt modelId="{C4F01012-BD3D-48EA-9E68-7122F9B17412}" type="pres">
      <dgm:prSet presAssocID="{9468EACB-3D20-4344-A3BF-3EDCEFF6D414}" presName="vertSpace2a" presStyleCnt="0"/>
      <dgm:spPr/>
    </dgm:pt>
    <dgm:pt modelId="{509EECE3-1C0D-4AF1-823D-585B74262B84}" type="pres">
      <dgm:prSet presAssocID="{9468EACB-3D20-4344-A3BF-3EDCEFF6D414}" presName="horz2" presStyleCnt="0"/>
      <dgm:spPr/>
    </dgm:pt>
    <dgm:pt modelId="{DCE6D6C2-ADD2-4598-AB0C-ABACC3829A0C}" type="pres">
      <dgm:prSet presAssocID="{9468EACB-3D20-4344-A3BF-3EDCEFF6D414}" presName="horzSpace2" presStyleCnt="0"/>
      <dgm:spPr/>
    </dgm:pt>
    <dgm:pt modelId="{38ED8A50-7B71-4198-AAD8-95CDFF84454A}" type="pres">
      <dgm:prSet presAssocID="{9468EACB-3D20-4344-A3BF-3EDCEFF6D414}" presName="tx2" presStyleLbl="revTx" presStyleIdx="21" presStyleCnt="22"/>
      <dgm:spPr/>
    </dgm:pt>
    <dgm:pt modelId="{CC1AD252-8600-4454-88D1-8ACF2AE3D65D}" type="pres">
      <dgm:prSet presAssocID="{9468EACB-3D20-4344-A3BF-3EDCEFF6D414}" presName="vert2" presStyleCnt="0"/>
      <dgm:spPr/>
    </dgm:pt>
    <dgm:pt modelId="{67F10A5E-D008-4F0C-B4D7-0349A83BE11E}" type="pres">
      <dgm:prSet presAssocID="{9468EACB-3D20-4344-A3BF-3EDCEFF6D414}" presName="thinLine2b" presStyleLbl="callout" presStyleIdx="10" presStyleCnt="11"/>
      <dgm:spPr/>
    </dgm:pt>
    <dgm:pt modelId="{06F3060B-F462-42A1-A629-B579AF073F85}" type="pres">
      <dgm:prSet presAssocID="{9468EACB-3D20-4344-A3BF-3EDCEFF6D414}" presName="vertSpace2b" presStyleCnt="0"/>
      <dgm:spPr/>
    </dgm:pt>
  </dgm:ptLst>
  <dgm:cxnLst>
    <dgm:cxn modelId="{6D989F04-663E-4725-9218-E7AEFA994192}" type="presOf" srcId="{1DA97719-5E1D-4E84-87AF-37114E472A1C}" destId="{B1432213-8FAA-4646-9981-5E8BD1481035}" srcOrd="0" destOrd="0" presId="urn:microsoft.com/office/officeart/2008/layout/LinedList"/>
    <dgm:cxn modelId="{676B8307-1C72-4A37-AB75-95C6AF20CCC4}" type="presOf" srcId="{6E5A4231-CC7A-4679-A4B8-D428D3570214}" destId="{ACE0355F-EB74-4648-932A-798FA7EA2C48}" srcOrd="0" destOrd="0" presId="urn:microsoft.com/office/officeart/2008/layout/LinedList"/>
    <dgm:cxn modelId="{29C5240E-3E95-4F98-83B5-BB1F5425995F}" srcId="{C12EA832-A1FB-4778-8613-4704BC10EBFB}" destId="{F1A87116-9471-4D1D-942D-7EE127254530}" srcOrd="4" destOrd="0" parTransId="{7AB5259B-86E4-481E-97E3-150F82A8DFD1}" sibTransId="{9CD503F1-6666-414C-A4F4-DAE0FC589190}"/>
    <dgm:cxn modelId="{CB01650F-0F22-4C9E-97DE-2FC1A04F4135}" type="presOf" srcId="{E79602B0-558C-413A-839B-12790C35F87E}" destId="{0B25D8B5-F9DB-4741-B191-086AD939724C}" srcOrd="0" destOrd="0" presId="urn:microsoft.com/office/officeart/2008/layout/LinedList"/>
    <dgm:cxn modelId="{07C9F216-CB95-4620-8D91-CFB6A08B2FEB}" type="presOf" srcId="{9DAF05D8-AF99-4178-9472-DC55DBB143C0}" destId="{C8A772DB-A5D1-4BA8-935E-ECF86E9502CB}" srcOrd="0" destOrd="0" presId="urn:microsoft.com/office/officeart/2008/layout/LinedList"/>
    <dgm:cxn modelId="{9DC45017-21E5-44D3-8019-818290A34D1F}" srcId="{F1A87116-9471-4D1D-942D-7EE127254530}" destId="{E79602B0-558C-413A-839B-12790C35F87E}" srcOrd="0" destOrd="0" parTransId="{E2CD1BDB-7E4B-407C-B9A3-B25D6B9D1B93}" sibTransId="{80430B3E-9AC3-4423-B2FB-F9F2465EFDDB}"/>
    <dgm:cxn modelId="{0661AF1C-DFE1-45E9-819D-5B2E769A9B78}" srcId="{9DAF05D8-AF99-4178-9472-DC55DBB143C0}" destId="{F224734D-0E8F-4216-BF46-365A2D55E0D8}" srcOrd="0" destOrd="0" parTransId="{7A13E75C-E998-4950-A598-A029FA2E4DF4}" sibTransId="{6BD3E133-39C6-494E-9E6A-FE3AF8628621}"/>
    <dgm:cxn modelId="{AFF8B120-0FA3-49E0-B7F8-BDB1BC7EA2E6}" srcId="{216137AB-2098-42E7-B359-CBB85A324C1C}" destId="{50981DDE-300C-42E5-8B21-77C9537831FE}" srcOrd="0" destOrd="0" parTransId="{EE317368-879A-4145-9540-8EDD7DB9F3ED}" sibTransId="{ED529AA2-1E5C-4F26-8956-56BEEC1F5000}"/>
    <dgm:cxn modelId="{C8B7A121-62CF-438F-8DCF-2ECF514E1EA6}" type="presOf" srcId="{72AED3CD-9F52-48E6-AE43-52CAEAA1F66B}" destId="{D8DDD3CC-B030-40FF-87C3-C908EAEAA6B8}" srcOrd="0" destOrd="0" presId="urn:microsoft.com/office/officeart/2008/layout/LinedList"/>
    <dgm:cxn modelId="{680DF421-5E90-4353-ABA6-D2EF8532361C}" srcId="{C12EA832-A1FB-4778-8613-4704BC10EBFB}" destId="{9DAF05D8-AF99-4178-9472-DC55DBB143C0}" srcOrd="1" destOrd="0" parTransId="{47ED5794-A041-4FBF-B680-BFC1A0D7F5B0}" sibTransId="{97660AF3-1A0E-4BD7-91EA-54AB166BAE5E}"/>
    <dgm:cxn modelId="{9F064926-D091-4197-9315-9C87C3657C51}" srcId="{72AED3CD-9F52-48E6-AE43-52CAEAA1F66B}" destId="{9468EACB-3D20-4344-A3BF-3EDCEFF6D414}" srcOrd="0" destOrd="0" parTransId="{6E211A61-92A1-493D-8B5B-30196B6D4553}" sibTransId="{0D75D725-9C55-4D20-8BEB-8FB886EA67EE}"/>
    <dgm:cxn modelId="{3487ED2B-0797-4343-B117-6F93A02AADDB}" type="presOf" srcId="{216137AB-2098-42E7-B359-CBB85A324C1C}" destId="{9A62C1E7-52BF-4F05-AAB6-955599BE68F3}" srcOrd="0" destOrd="0" presId="urn:microsoft.com/office/officeart/2008/layout/LinedList"/>
    <dgm:cxn modelId="{DF7AD730-3088-4061-978D-5BE226D42B07}" srcId="{19A62A7F-D9B1-4D28-8611-2DCB9E735F1E}" destId="{49FB163C-75B1-44D4-8C01-A9D2DE6C9482}" srcOrd="0" destOrd="0" parTransId="{B8A35EDB-DC7C-42F8-BCBF-EEB51E0BF3DE}" sibTransId="{BA52F92D-35D2-4070-9EA7-A12C5901D81C}"/>
    <dgm:cxn modelId="{265C2338-02C4-4AF3-91DC-4CA594E12573}" type="presOf" srcId="{7A030E7F-AA6E-44CC-AD0C-B7BDD350CE37}" destId="{E3A587D3-78F5-4FB2-8C1E-B26D367D3792}" srcOrd="0" destOrd="0" presId="urn:microsoft.com/office/officeart/2008/layout/LinedList"/>
    <dgm:cxn modelId="{9FA9B83C-D7F7-4118-AE1C-0051A263A2A6}" type="presOf" srcId="{C12EA832-A1FB-4778-8613-4704BC10EBFB}" destId="{3C5FE551-1348-4F23-A5CA-8C618A337836}" srcOrd="0" destOrd="0" presId="urn:microsoft.com/office/officeart/2008/layout/LinedList"/>
    <dgm:cxn modelId="{82CEDD40-63D1-4606-927B-2B14AAC4A2D2}" type="presOf" srcId="{9468EACB-3D20-4344-A3BF-3EDCEFF6D414}" destId="{38ED8A50-7B71-4198-AAD8-95CDFF84454A}" srcOrd="0" destOrd="0" presId="urn:microsoft.com/office/officeart/2008/layout/LinedList"/>
    <dgm:cxn modelId="{EC95FC40-973F-48D9-AF0D-1819B6987D70}" type="presOf" srcId="{F1A87116-9471-4D1D-942D-7EE127254530}" destId="{5ABB386E-D0DE-4370-AAC6-BCBDBDA1FA71}" srcOrd="0" destOrd="0" presId="urn:microsoft.com/office/officeart/2008/layout/LinedList"/>
    <dgm:cxn modelId="{7A2F5C4E-9AC2-4CD9-9F58-6C4E9282B38A}" type="presOf" srcId="{19A62A7F-D9B1-4D28-8611-2DCB9E735F1E}" destId="{2F06A768-83BF-43B0-8EF7-53395A4B7E12}" srcOrd="0" destOrd="0" presId="urn:microsoft.com/office/officeart/2008/layout/LinedList"/>
    <dgm:cxn modelId="{F2080650-66AF-4E1D-B7BE-1B0CF93992DE}" type="presOf" srcId="{7F05269A-2804-4794-B145-6D03A3C4D0C5}" destId="{79D07496-51CF-4AA5-94B8-29335B5104E6}" srcOrd="0" destOrd="0" presId="urn:microsoft.com/office/officeart/2008/layout/LinedList"/>
    <dgm:cxn modelId="{19BEBE50-A77B-4655-92D2-66854DBE1E9C}" type="presOf" srcId="{F224734D-0E8F-4216-BF46-365A2D55E0D8}" destId="{D38B3581-5F4C-4647-AC3D-0D31B6585792}" srcOrd="0" destOrd="0" presId="urn:microsoft.com/office/officeart/2008/layout/LinedList"/>
    <dgm:cxn modelId="{CD698854-F354-4047-8888-94E65862744E}" srcId="{C12EA832-A1FB-4778-8613-4704BC10EBFB}" destId="{753DF4EE-7913-48F6-A913-E5A07CD8858A}" srcOrd="5" destOrd="0" parTransId="{5CB7CEE4-7E34-454F-BCF3-A787021657C0}" sibTransId="{7C6FC2C2-3D5E-4D9A-956D-12F35CF246D5}"/>
    <dgm:cxn modelId="{C26C3657-0C0E-472A-9EE0-DAA6B652947A}" srcId="{4841A0CC-1035-4485-ABC6-A611803CAE6B}" destId="{7A030E7F-AA6E-44CC-AD0C-B7BDD350CE37}" srcOrd="0" destOrd="0" parTransId="{4D36494C-5103-49E7-9FA7-130BD85E7E83}" sibTransId="{659F9A57-9E76-471B-AFE5-14EB38C3DF49}"/>
    <dgm:cxn modelId="{0ED5E257-2585-4617-992D-07EE79A8C669}" type="presOf" srcId="{50981DDE-300C-42E5-8B21-77C9537831FE}" destId="{A743C807-FFB3-496A-9DFC-7F87AB8E9C0E}" srcOrd="0" destOrd="0" presId="urn:microsoft.com/office/officeart/2008/layout/LinedList"/>
    <dgm:cxn modelId="{F7C7407A-3124-46FA-97DD-F34F58FC7118}" srcId="{C12EA832-A1FB-4778-8613-4704BC10EBFB}" destId="{216137AB-2098-42E7-B359-CBB85A324C1C}" srcOrd="9" destOrd="0" parTransId="{BF6E3011-3644-4660-82E8-8AA22C9EC8FA}" sibTransId="{91751145-8B46-4225-B599-F0B51CBFDD58}"/>
    <dgm:cxn modelId="{4683157C-A8EA-4BDA-9826-87483D110D1C}" type="presOf" srcId="{6A768864-4CCB-48F6-BBF8-D09083820751}" destId="{5F8DD7A7-F5B6-4D6E-8BE0-082579812510}" srcOrd="0" destOrd="0" presId="urn:microsoft.com/office/officeart/2008/layout/LinedList"/>
    <dgm:cxn modelId="{5606137F-3D33-4E48-A415-E9836AF13BF7}" srcId="{C12EA832-A1FB-4778-8613-4704BC10EBFB}" destId="{6A768864-4CCB-48F6-BBF8-D09083820751}" srcOrd="2" destOrd="0" parTransId="{E289C349-F680-4EFD-8FC4-78D95790572D}" sibTransId="{C615B026-6AB4-46C6-B0D4-AE560692D180}"/>
    <dgm:cxn modelId="{60961489-4514-4B3F-BE07-FB2DE3ED679D}" srcId="{C12EA832-A1FB-4778-8613-4704BC10EBFB}" destId="{4841A0CC-1035-4485-ABC6-A611803CAE6B}" srcOrd="8" destOrd="0" parTransId="{8E767526-8DB1-44FB-8ACE-446C63152638}" sibTransId="{617A8120-6DAF-4922-863A-6C634A6A2D67}"/>
    <dgm:cxn modelId="{ECDF908F-3934-4DF3-BA40-997A22C22F4D}" srcId="{C12EA832-A1FB-4778-8613-4704BC10EBFB}" destId="{72AED3CD-9F52-48E6-AE43-52CAEAA1F66B}" srcOrd="10" destOrd="0" parTransId="{D53A631E-0555-4178-92F4-D8B5FD7BA4BD}" sibTransId="{D441E401-DF57-43F5-B9B3-C8013B225190}"/>
    <dgm:cxn modelId="{B2C1299A-8C71-49C2-B759-2875F8759499}" srcId="{6E5A4231-CC7A-4679-A4B8-D428D3570214}" destId="{1DA97719-5E1D-4E84-87AF-37114E472A1C}" srcOrd="0" destOrd="0" parTransId="{0D0C84A7-BB3A-4F87-9188-845051E2BE65}" sibTransId="{AB936631-D301-46FD-B065-FCD8A96F5866}"/>
    <dgm:cxn modelId="{3569319B-2E6D-4C58-A3E9-4270364A194E}" type="presOf" srcId="{85247A22-9787-4A01-A0FD-61CC90526288}" destId="{672AF97A-2578-4774-9FA8-E83EBBF28988}" srcOrd="0" destOrd="0" presId="urn:microsoft.com/office/officeart/2008/layout/LinedList"/>
    <dgm:cxn modelId="{6AF85D9B-58A4-48C7-BA6D-18C5A50CAF5C}" srcId="{C12EA832-A1FB-4778-8613-4704BC10EBFB}" destId="{6E5A4231-CC7A-4679-A4B8-D428D3570214}" srcOrd="0" destOrd="0" parTransId="{EBE8E595-0094-4829-9508-96DBF0B6B2C1}" sibTransId="{207651AE-3F01-4DFE-BABC-63FA2615D703}"/>
    <dgm:cxn modelId="{014964A0-2FB5-4F8C-AC92-0A3ED6E3B1AE}" type="presOf" srcId="{4DB49022-55AE-41A9-86C0-2A5FB905F297}" destId="{F82DA807-C1BE-4AFC-8909-8B02BAD383D0}" srcOrd="0" destOrd="0" presId="urn:microsoft.com/office/officeart/2008/layout/LinedList"/>
    <dgm:cxn modelId="{E5EFD6A3-B803-46BB-AA5F-6A1F0077B662}" srcId="{C12EA832-A1FB-4778-8613-4704BC10EBFB}" destId="{19A62A7F-D9B1-4D28-8611-2DCB9E735F1E}" srcOrd="6" destOrd="0" parTransId="{F5872B5D-1653-437E-9893-C8FB31713073}" sibTransId="{5D993158-0692-4A4B-864E-003C7920C9B6}"/>
    <dgm:cxn modelId="{F6C8BEAC-5AEB-4F85-9049-D52AAABE3BF6}" srcId="{6A768864-4CCB-48F6-BBF8-D09083820751}" destId="{A6681481-3D1C-47C1-8D6F-14A3CAD8D39C}" srcOrd="0" destOrd="0" parTransId="{B4F5B98E-CFB8-4625-9DBE-044979422A03}" sibTransId="{AD53ACC0-3E58-4771-BDBB-48AB2A7114F9}"/>
    <dgm:cxn modelId="{49B3E7B1-4232-4316-88C2-1E653AF0A388}" type="presOf" srcId="{4841A0CC-1035-4485-ABC6-A611803CAE6B}" destId="{E4014911-9EF7-41B1-836E-628F09412C5E}" srcOrd="0" destOrd="0" presId="urn:microsoft.com/office/officeart/2008/layout/LinedList"/>
    <dgm:cxn modelId="{496319B5-F12E-40E4-B61A-29BF0D3FF9CE}" srcId="{C12EA832-A1FB-4778-8613-4704BC10EBFB}" destId="{7F05269A-2804-4794-B145-6D03A3C4D0C5}" srcOrd="7" destOrd="0" parTransId="{2B3FE56C-42B0-42E0-9213-E5B8300E1124}" sibTransId="{07BEF1E1-7C86-4553-9336-7E0D4F058C1D}"/>
    <dgm:cxn modelId="{D04200C0-ED46-4675-9C65-539428075DA0}" srcId="{3B00F6C4-856B-4EFA-AD2B-B901E7829BAD}" destId="{23695DB6-2645-4DE6-8606-DA78C0F8788B}" srcOrd="0" destOrd="0" parTransId="{8FBAFE38-AE34-423D-89AC-91070244E972}" sibTransId="{B4A62E6F-0EE5-4B7D-B6C7-2E5E50C4BA13}"/>
    <dgm:cxn modelId="{45661ACE-B40E-4FA1-86A6-B52AFEFD7FB4}" type="presOf" srcId="{A6681481-3D1C-47C1-8D6F-14A3CAD8D39C}" destId="{D7D5C228-3E76-49A8-AB5D-8C061245738F}" srcOrd="0" destOrd="0" presId="urn:microsoft.com/office/officeart/2008/layout/LinedList"/>
    <dgm:cxn modelId="{17E337CE-D378-4C87-BE35-336F1A52C034}" type="presOf" srcId="{23695DB6-2645-4DE6-8606-DA78C0F8788B}" destId="{7AD15AEE-240F-46D9-AEB9-A1032A087A1F}" srcOrd="0" destOrd="0" presId="urn:microsoft.com/office/officeart/2008/layout/LinedList"/>
    <dgm:cxn modelId="{B0797ACF-10A6-4014-B1D9-250C9257893C}" type="presOf" srcId="{753DF4EE-7913-48F6-A913-E5A07CD8858A}" destId="{F297274E-E632-456C-9956-AE9B85E385BD}" srcOrd="0" destOrd="0" presId="urn:microsoft.com/office/officeart/2008/layout/LinedList"/>
    <dgm:cxn modelId="{0783BDD2-F12F-4F9A-AF32-AB219274B9C0}" srcId="{C12EA832-A1FB-4778-8613-4704BC10EBFB}" destId="{3B00F6C4-856B-4EFA-AD2B-B901E7829BAD}" srcOrd="3" destOrd="0" parTransId="{C966C7EB-3426-419B-B898-242139739EF9}" sibTransId="{65785C2C-6104-4371-8397-C8AED7EBD2AD}"/>
    <dgm:cxn modelId="{B5B3ADE4-5EC9-492C-8A73-5F426693EB7C}" type="presOf" srcId="{49FB163C-75B1-44D4-8C01-A9D2DE6C9482}" destId="{D7D11652-898E-4A51-97C0-F68419F65D37}" srcOrd="0" destOrd="0" presId="urn:microsoft.com/office/officeart/2008/layout/LinedList"/>
    <dgm:cxn modelId="{FC228FE7-115C-4D19-8FBB-3CA870885093}" srcId="{753DF4EE-7913-48F6-A913-E5A07CD8858A}" destId="{4DB49022-55AE-41A9-86C0-2A5FB905F297}" srcOrd="0" destOrd="0" parTransId="{8E1B9BD2-AA6D-4DAE-9034-15E3FFE2298E}" sibTransId="{450ED990-A3A5-4117-A79D-437B70FFB58C}"/>
    <dgm:cxn modelId="{A4B2FEF4-2AEC-46D1-AE56-4847B4F0F6D8}" type="presOf" srcId="{3B00F6C4-856B-4EFA-AD2B-B901E7829BAD}" destId="{2980D92A-0BA5-40CC-97F7-226637F80B2B}" srcOrd="0" destOrd="0" presId="urn:microsoft.com/office/officeart/2008/layout/LinedList"/>
    <dgm:cxn modelId="{E63822F7-1BDB-4184-9E57-2D2B2D5FB227}" srcId="{7F05269A-2804-4794-B145-6D03A3C4D0C5}" destId="{85247A22-9787-4A01-A0FD-61CC90526288}" srcOrd="0" destOrd="0" parTransId="{725858BE-E29E-41B2-98D4-351DD0325F3D}" sibTransId="{DE61B4ED-D726-47D5-966F-007BC08D99BB}"/>
    <dgm:cxn modelId="{955A8B80-C333-46F6-9D25-1C657BDB75F2}" type="presParOf" srcId="{3C5FE551-1348-4F23-A5CA-8C618A337836}" destId="{B8A5AADF-0D55-482D-AA94-AE02C6946DCA}" srcOrd="0" destOrd="0" presId="urn:microsoft.com/office/officeart/2008/layout/LinedList"/>
    <dgm:cxn modelId="{D3FA0DDF-67D8-44B7-9AF9-40291BF16DE6}" type="presParOf" srcId="{3C5FE551-1348-4F23-A5CA-8C618A337836}" destId="{C94E8592-851A-47F9-8F8A-0136BCA0D7AC}" srcOrd="1" destOrd="0" presId="urn:microsoft.com/office/officeart/2008/layout/LinedList"/>
    <dgm:cxn modelId="{41AF79B0-40A8-420A-A275-5A7320D937DA}" type="presParOf" srcId="{C94E8592-851A-47F9-8F8A-0136BCA0D7AC}" destId="{ACE0355F-EB74-4648-932A-798FA7EA2C48}" srcOrd="0" destOrd="0" presId="urn:microsoft.com/office/officeart/2008/layout/LinedList"/>
    <dgm:cxn modelId="{DEC42870-3771-4EAD-B0BE-3C0EEB6F4274}" type="presParOf" srcId="{C94E8592-851A-47F9-8F8A-0136BCA0D7AC}" destId="{FECB7710-8B49-4A0C-BD8F-52C97E121E15}" srcOrd="1" destOrd="0" presId="urn:microsoft.com/office/officeart/2008/layout/LinedList"/>
    <dgm:cxn modelId="{85CA51A0-A53B-4681-9515-9FAB2BECE3EA}" type="presParOf" srcId="{FECB7710-8B49-4A0C-BD8F-52C97E121E15}" destId="{93BD3DA2-E30B-4F09-AD1D-9288A3EAE1B9}" srcOrd="0" destOrd="0" presId="urn:microsoft.com/office/officeart/2008/layout/LinedList"/>
    <dgm:cxn modelId="{C8934F50-E5A5-4776-8C6C-D3E304D5092D}" type="presParOf" srcId="{FECB7710-8B49-4A0C-BD8F-52C97E121E15}" destId="{C5A94D5A-14F1-4D2D-805C-DD6FF3BCF350}" srcOrd="1" destOrd="0" presId="urn:microsoft.com/office/officeart/2008/layout/LinedList"/>
    <dgm:cxn modelId="{3C5D005C-61C1-4C2A-AEA5-62CD4DA6F2A6}" type="presParOf" srcId="{C5A94D5A-14F1-4D2D-805C-DD6FF3BCF350}" destId="{06DF0C9D-0D5A-47C4-A591-A1E7F7E74E55}" srcOrd="0" destOrd="0" presId="urn:microsoft.com/office/officeart/2008/layout/LinedList"/>
    <dgm:cxn modelId="{DE58ABC8-0B26-4DB9-8C5D-FACD2922AF9F}" type="presParOf" srcId="{C5A94D5A-14F1-4D2D-805C-DD6FF3BCF350}" destId="{B1432213-8FAA-4646-9981-5E8BD1481035}" srcOrd="1" destOrd="0" presId="urn:microsoft.com/office/officeart/2008/layout/LinedList"/>
    <dgm:cxn modelId="{5DBEF1A3-4E71-4802-98F4-F18D1F5EF2BD}" type="presParOf" srcId="{C5A94D5A-14F1-4D2D-805C-DD6FF3BCF350}" destId="{30EDEFE4-1220-4722-BB5A-93FCE4778C7C}" srcOrd="2" destOrd="0" presId="urn:microsoft.com/office/officeart/2008/layout/LinedList"/>
    <dgm:cxn modelId="{09740C13-6F00-4E56-B554-57DA6716E74D}" type="presParOf" srcId="{FECB7710-8B49-4A0C-BD8F-52C97E121E15}" destId="{84F92669-6753-47E1-8C88-8A87BD3CC444}" srcOrd="2" destOrd="0" presId="urn:microsoft.com/office/officeart/2008/layout/LinedList"/>
    <dgm:cxn modelId="{50535689-C1F7-4810-8939-9D0322418631}" type="presParOf" srcId="{FECB7710-8B49-4A0C-BD8F-52C97E121E15}" destId="{0393E79E-6582-425F-8F28-2BC129D32FB0}" srcOrd="3" destOrd="0" presId="urn:microsoft.com/office/officeart/2008/layout/LinedList"/>
    <dgm:cxn modelId="{F5ABF327-633B-4625-A125-0207428C1902}" type="presParOf" srcId="{3C5FE551-1348-4F23-A5CA-8C618A337836}" destId="{DB1C9DAC-8064-47B0-A809-8DFD6D1CDE02}" srcOrd="2" destOrd="0" presId="urn:microsoft.com/office/officeart/2008/layout/LinedList"/>
    <dgm:cxn modelId="{2C2EF90F-1722-45A3-8DC1-E88DF52FACC1}" type="presParOf" srcId="{3C5FE551-1348-4F23-A5CA-8C618A337836}" destId="{88123304-2D58-4E48-9F52-2EC3767FF2BD}" srcOrd="3" destOrd="0" presId="urn:microsoft.com/office/officeart/2008/layout/LinedList"/>
    <dgm:cxn modelId="{D7F1AA8B-5461-465D-8FD7-FC6E187231A7}" type="presParOf" srcId="{88123304-2D58-4E48-9F52-2EC3767FF2BD}" destId="{C8A772DB-A5D1-4BA8-935E-ECF86E9502CB}" srcOrd="0" destOrd="0" presId="urn:microsoft.com/office/officeart/2008/layout/LinedList"/>
    <dgm:cxn modelId="{6C7CED7F-CC06-4793-8BF0-3B2E7A4E14C7}" type="presParOf" srcId="{88123304-2D58-4E48-9F52-2EC3767FF2BD}" destId="{298ADD39-4749-4DCC-A3D0-73FB1320B188}" srcOrd="1" destOrd="0" presId="urn:microsoft.com/office/officeart/2008/layout/LinedList"/>
    <dgm:cxn modelId="{FB07E1DC-F765-47A5-943D-5C17B53D0C96}" type="presParOf" srcId="{298ADD39-4749-4DCC-A3D0-73FB1320B188}" destId="{9516E38E-7638-41B9-BE29-E7706188EE49}" srcOrd="0" destOrd="0" presId="urn:microsoft.com/office/officeart/2008/layout/LinedList"/>
    <dgm:cxn modelId="{B92556DA-B76A-49B7-9716-ED10419872CC}" type="presParOf" srcId="{298ADD39-4749-4DCC-A3D0-73FB1320B188}" destId="{BBECD8BA-7EB6-4EBE-807E-9312F2642FAA}" srcOrd="1" destOrd="0" presId="urn:microsoft.com/office/officeart/2008/layout/LinedList"/>
    <dgm:cxn modelId="{F9CB3765-7D97-4973-B1ED-E164F54C1161}" type="presParOf" srcId="{BBECD8BA-7EB6-4EBE-807E-9312F2642FAA}" destId="{CF726762-F47E-4927-A511-4232BADC25FC}" srcOrd="0" destOrd="0" presId="urn:microsoft.com/office/officeart/2008/layout/LinedList"/>
    <dgm:cxn modelId="{20169325-ED30-4C91-87B7-8248612CF547}" type="presParOf" srcId="{BBECD8BA-7EB6-4EBE-807E-9312F2642FAA}" destId="{D38B3581-5F4C-4647-AC3D-0D31B6585792}" srcOrd="1" destOrd="0" presId="urn:microsoft.com/office/officeart/2008/layout/LinedList"/>
    <dgm:cxn modelId="{81DBE047-3940-49F2-B3C6-769F27D0BF6E}" type="presParOf" srcId="{BBECD8BA-7EB6-4EBE-807E-9312F2642FAA}" destId="{E4F1CAC9-9E49-4C11-883B-D4483FF75EC4}" srcOrd="2" destOrd="0" presId="urn:microsoft.com/office/officeart/2008/layout/LinedList"/>
    <dgm:cxn modelId="{54703AE1-EE77-4B2B-BFD6-80DF2C0111C1}" type="presParOf" srcId="{298ADD39-4749-4DCC-A3D0-73FB1320B188}" destId="{F0254E03-EEB8-4ADB-81CD-C62056416FE4}" srcOrd="2" destOrd="0" presId="urn:microsoft.com/office/officeart/2008/layout/LinedList"/>
    <dgm:cxn modelId="{9EEC5EF3-39C9-492E-A3E2-7EFE33087384}" type="presParOf" srcId="{298ADD39-4749-4DCC-A3D0-73FB1320B188}" destId="{73FB01EB-BDDF-435C-A07A-25DF6322E0FE}" srcOrd="3" destOrd="0" presId="urn:microsoft.com/office/officeart/2008/layout/LinedList"/>
    <dgm:cxn modelId="{2DEE16C6-208E-4C9D-8513-66D528FDDF16}" type="presParOf" srcId="{3C5FE551-1348-4F23-A5CA-8C618A337836}" destId="{15F7320F-9919-4E00-A622-9092BFF9BD7F}" srcOrd="4" destOrd="0" presId="urn:microsoft.com/office/officeart/2008/layout/LinedList"/>
    <dgm:cxn modelId="{D2850CF2-331C-4B92-BEEC-8F2C9C36A5DA}" type="presParOf" srcId="{3C5FE551-1348-4F23-A5CA-8C618A337836}" destId="{C35EE154-95AF-4DB2-8627-D23391F35835}" srcOrd="5" destOrd="0" presId="urn:microsoft.com/office/officeart/2008/layout/LinedList"/>
    <dgm:cxn modelId="{A2DDE8F6-9359-4E06-853E-6D12275B212D}" type="presParOf" srcId="{C35EE154-95AF-4DB2-8627-D23391F35835}" destId="{5F8DD7A7-F5B6-4D6E-8BE0-082579812510}" srcOrd="0" destOrd="0" presId="urn:microsoft.com/office/officeart/2008/layout/LinedList"/>
    <dgm:cxn modelId="{B4B25CF7-7F4C-404A-97A3-41B8BB79501D}" type="presParOf" srcId="{C35EE154-95AF-4DB2-8627-D23391F35835}" destId="{3E007385-B193-4B15-B4FE-E3E94C49F877}" srcOrd="1" destOrd="0" presId="urn:microsoft.com/office/officeart/2008/layout/LinedList"/>
    <dgm:cxn modelId="{273DB384-A842-42E0-8EAA-D4C88BCBE825}" type="presParOf" srcId="{3E007385-B193-4B15-B4FE-E3E94C49F877}" destId="{B5FE5E34-C887-4415-92EE-D15E36CF4A88}" srcOrd="0" destOrd="0" presId="urn:microsoft.com/office/officeart/2008/layout/LinedList"/>
    <dgm:cxn modelId="{9493CFFD-A57D-4D7D-A9DC-D68EC31B9A02}" type="presParOf" srcId="{3E007385-B193-4B15-B4FE-E3E94C49F877}" destId="{C5874983-E0F1-40BA-8CD4-B356989BCEE1}" srcOrd="1" destOrd="0" presId="urn:microsoft.com/office/officeart/2008/layout/LinedList"/>
    <dgm:cxn modelId="{2CB94289-D2F7-4E8C-AE8A-575438412386}" type="presParOf" srcId="{C5874983-E0F1-40BA-8CD4-B356989BCEE1}" destId="{31D87758-399D-4761-84B5-38743ACF60DF}" srcOrd="0" destOrd="0" presId="urn:microsoft.com/office/officeart/2008/layout/LinedList"/>
    <dgm:cxn modelId="{6BF9B7C1-B424-4A21-9511-0648E9D12164}" type="presParOf" srcId="{C5874983-E0F1-40BA-8CD4-B356989BCEE1}" destId="{D7D5C228-3E76-49A8-AB5D-8C061245738F}" srcOrd="1" destOrd="0" presId="urn:microsoft.com/office/officeart/2008/layout/LinedList"/>
    <dgm:cxn modelId="{7219F438-D477-4263-A2B6-6304C48C74D3}" type="presParOf" srcId="{C5874983-E0F1-40BA-8CD4-B356989BCEE1}" destId="{D6466103-1122-40D8-ABC8-48774EDD6831}" srcOrd="2" destOrd="0" presId="urn:microsoft.com/office/officeart/2008/layout/LinedList"/>
    <dgm:cxn modelId="{D33A3B69-B57C-40C3-A4AB-854887FF1187}" type="presParOf" srcId="{3E007385-B193-4B15-B4FE-E3E94C49F877}" destId="{33459685-E969-43CD-8E5D-BEB2A4C33A94}" srcOrd="2" destOrd="0" presId="urn:microsoft.com/office/officeart/2008/layout/LinedList"/>
    <dgm:cxn modelId="{533C00D4-2253-489E-A0B6-2E423B96E8A6}" type="presParOf" srcId="{3E007385-B193-4B15-B4FE-E3E94C49F877}" destId="{91592219-5B0E-4B3A-836F-68A05600DD46}" srcOrd="3" destOrd="0" presId="urn:microsoft.com/office/officeart/2008/layout/LinedList"/>
    <dgm:cxn modelId="{919C0E38-98D8-49B3-BCD9-A8DFE8555033}" type="presParOf" srcId="{3C5FE551-1348-4F23-A5CA-8C618A337836}" destId="{2E6E1488-CBE3-44C9-9BAB-E9870280A75A}" srcOrd="6" destOrd="0" presId="urn:microsoft.com/office/officeart/2008/layout/LinedList"/>
    <dgm:cxn modelId="{94AC34BA-D4FB-40A1-8E5F-381721A5A739}" type="presParOf" srcId="{3C5FE551-1348-4F23-A5CA-8C618A337836}" destId="{B925C9D6-E41B-433C-9D1E-8B606E5F30A7}" srcOrd="7" destOrd="0" presId="urn:microsoft.com/office/officeart/2008/layout/LinedList"/>
    <dgm:cxn modelId="{4690BFBF-EF21-468E-8B7B-A8F23C6605A1}" type="presParOf" srcId="{B925C9D6-E41B-433C-9D1E-8B606E5F30A7}" destId="{2980D92A-0BA5-40CC-97F7-226637F80B2B}" srcOrd="0" destOrd="0" presId="urn:microsoft.com/office/officeart/2008/layout/LinedList"/>
    <dgm:cxn modelId="{365C7687-36F8-4677-86DC-314D5DB72C14}" type="presParOf" srcId="{B925C9D6-E41B-433C-9D1E-8B606E5F30A7}" destId="{25676ADA-E64E-4E7A-9F81-ED6FAB3BB457}" srcOrd="1" destOrd="0" presId="urn:microsoft.com/office/officeart/2008/layout/LinedList"/>
    <dgm:cxn modelId="{57CE0A7E-50A4-4B47-99BF-B1BD5D22E209}" type="presParOf" srcId="{25676ADA-E64E-4E7A-9F81-ED6FAB3BB457}" destId="{79626DCC-A48D-404A-9D17-2B39A1095E78}" srcOrd="0" destOrd="0" presId="urn:microsoft.com/office/officeart/2008/layout/LinedList"/>
    <dgm:cxn modelId="{F307F0FF-89D4-4ED3-BA52-E79630939B2D}" type="presParOf" srcId="{25676ADA-E64E-4E7A-9F81-ED6FAB3BB457}" destId="{04611338-7377-452D-988E-FC10B7FCF1DE}" srcOrd="1" destOrd="0" presId="urn:microsoft.com/office/officeart/2008/layout/LinedList"/>
    <dgm:cxn modelId="{F1BF42AB-A3D4-4AF8-B844-00F2A2C59FD2}" type="presParOf" srcId="{04611338-7377-452D-988E-FC10B7FCF1DE}" destId="{A13F3F9D-2218-4F02-B6FA-40F6131E7606}" srcOrd="0" destOrd="0" presId="urn:microsoft.com/office/officeart/2008/layout/LinedList"/>
    <dgm:cxn modelId="{E5F17FC9-1DC8-4261-83FC-73575DDC6F76}" type="presParOf" srcId="{04611338-7377-452D-988E-FC10B7FCF1DE}" destId="{7AD15AEE-240F-46D9-AEB9-A1032A087A1F}" srcOrd="1" destOrd="0" presId="urn:microsoft.com/office/officeart/2008/layout/LinedList"/>
    <dgm:cxn modelId="{B54D1C9A-67AA-462A-B301-5FD4BA940194}" type="presParOf" srcId="{04611338-7377-452D-988E-FC10B7FCF1DE}" destId="{CF08E732-5CC0-4AA1-87AE-24BEF0BC50B8}" srcOrd="2" destOrd="0" presId="urn:microsoft.com/office/officeart/2008/layout/LinedList"/>
    <dgm:cxn modelId="{7E1E4742-7EEF-4597-BB11-EBA9751930D9}" type="presParOf" srcId="{25676ADA-E64E-4E7A-9F81-ED6FAB3BB457}" destId="{CC4D3DF4-3370-4FA7-9C9C-06527ECCEECB}" srcOrd="2" destOrd="0" presId="urn:microsoft.com/office/officeart/2008/layout/LinedList"/>
    <dgm:cxn modelId="{C564FC64-1509-459B-B58F-11409F5968E8}" type="presParOf" srcId="{25676ADA-E64E-4E7A-9F81-ED6FAB3BB457}" destId="{448A2DD9-6ACC-4225-A787-481CD314C814}" srcOrd="3" destOrd="0" presId="urn:microsoft.com/office/officeart/2008/layout/LinedList"/>
    <dgm:cxn modelId="{1E7F9DDE-AF47-4839-B6FE-3CF8CD5C93A0}" type="presParOf" srcId="{3C5FE551-1348-4F23-A5CA-8C618A337836}" destId="{59B2033F-4349-407B-9C0A-4DB4C3D2DF04}" srcOrd="8" destOrd="0" presId="urn:microsoft.com/office/officeart/2008/layout/LinedList"/>
    <dgm:cxn modelId="{02E8DEC7-6261-4E59-B988-1029E4070DA7}" type="presParOf" srcId="{3C5FE551-1348-4F23-A5CA-8C618A337836}" destId="{B9DB3A96-9E2D-41A0-BC15-4799D419EC85}" srcOrd="9" destOrd="0" presId="urn:microsoft.com/office/officeart/2008/layout/LinedList"/>
    <dgm:cxn modelId="{552A79C4-66EC-4A48-94C5-882DA898186C}" type="presParOf" srcId="{B9DB3A96-9E2D-41A0-BC15-4799D419EC85}" destId="{5ABB386E-D0DE-4370-AAC6-BCBDBDA1FA71}" srcOrd="0" destOrd="0" presId="urn:microsoft.com/office/officeart/2008/layout/LinedList"/>
    <dgm:cxn modelId="{F50FDBB9-3BA4-449D-BED2-809B48659FA6}" type="presParOf" srcId="{B9DB3A96-9E2D-41A0-BC15-4799D419EC85}" destId="{B63C3871-7C80-4D59-A42E-7244C7A7187E}" srcOrd="1" destOrd="0" presId="urn:microsoft.com/office/officeart/2008/layout/LinedList"/>
    <dgm:cxn modelId="{ADD8DBA0-C706-4E94-8AC9-BB881A7BDDF2}" type="presParOf" srcId="{B63C3871-7C80-4D59-A42E-7244C7A7187E}" destId="{A934F731-11B5-4D5B-B6F3-7073397D26B2}" srcOrd="0" destOrd="0" presId="urn:microsoft.com/office/officeart/2008/layout/LinedList"/>
    <dgm:cxn modelId="{189A6686-8A16-4377-8130-117FBF190E68}" type="presParOf" srcId="{B63C3871-7C80-4D59-A42E-7244C7A7187E}" destId="{000D5BCD-57D0-49CF-B170-8246A052712D}" srcOrd="1" destOrd="0" presId="urn:microsoft.com/office/officeart/2008/layout/LinedList"/>
    <dgm:cxn modelId="{4BB5BD83-F14A-4064-90F9-1B15AEDA08D6}" type="presParOf" srcId="{000D5BCD-57D0-49CF-B170-8246A052712D}" destId="{7402E383-7A6F-426E-B792-0C98BA5F35BE}" srcOrd="0" destOrd="0" presId="urn:microsoft.com/office/officeart/2008/layout/LinedList"/>
    <dgm:cxn modelId="{B7798919-29C0-4C8C-81CA-282CFBD67B49}" type="presParOf" srcId="{000D5BCD-57D0-49CF-B170-8246A052712D}" destId="{0B25D8B5-F9DB-4741-B191-086AD939724C}" srcOrd="1" destOrd="0" presId="urn:microsoft.com/office/officeart/2008/layout/LinedList"/>
    <dgm:cxn modelId="{048AC7A5-74D2-406A-A6BC-54341A354FAE}" type="presParOf" srcId="{000D5BCD-57D0-49CF-B170-8246A052712D}" destId="{C987574F-779A-421A-B994-87E4DE2614E3}" srcOrd="2" destOrd="0" presId="urn:microsoft.com/office/officeart/2008/layout/LinedList"/>
    <dgm:cxn modelId="{9D52CECE-9F92-4EFC-928A-97E2A0271EDE}" type="presParOf" srcId="{B63C3871-7C80-4D59-A42E-7244C7A7187E}" destId="{95E7DE34-6777-48BF-B1ED-7A2FC224EAE7}" srcOrd="2" destOrd="0" presId="urn:microsoft.com/office/officeart/2008/layout/LinedList"/>
    <dgm:cxn modelId="{3E20EB3E-0E52-4173-9761-2CF6FEC3FABC}" type="presParOf" srcId="{B63C3871-7C80-4D59-A42E-7244C7A7187E}" destId="{3F28A832-2EB9-491F-B9FA-B74114D737FB}" srcOrd="3" destOrd="0" presId="urn:microsoft.com/office/officeart/2008/layout/LinedList"/>
    <dgm:cxn modelId="{E627C456-70B4-402E-986B-7720A2D878F5}" type="presParOf" srcId="{3C5FE551-1348-4F23-A5CA-8C618A337836}" destId="{10104172-63EF-4252-8814-B31123756A14}" srcOrd="10" destOrd="0" presId="urn:microsoft.com/office/officeart/2008/layout/LinedList"/>
    <dgm:cxn modelId="{A84B19FB-1FB3-41DF-B920-A35CAD27A20E}" type="presParOf" srcId="{3C5FE551-1348-4F23-A5CA-8C618A337836}" destId="{35C48BA9-35C2-467E-8B4E-2B997D3FF4A0}" srcOrd="11" destOrd="0" presId="urn:microsoft.com/office/officeart/2008/layout/LinedList"/>
    <dgm:cxn modelId="{518BBC8E-8339-42C8-ABBA-469D034A687F}" type="presParOf" srcId="{35C48BA9-35C2-467E-8B4E-2B997D3FF4A0}" destId="{F297274E-E632-456C-9956-AE9B85E385BD}" srcOrd="0" destOrd="0" presId="urn:microsoft.com/office/officeart/2008/layout/LinedList"/>
    <dgm:cxn modelId="{E62F703D-87CA-4FE0-A982-6F391F384934}" type="presParOf" srcId="{35C48BA9-35C2-467E-8B4E-2B997D3FF4A0}" destId="{7CD82FBD-3D92-4FA3-A569-BDCABAFB0D39}" srcOrd="1" destOrd="0" presId="urn:microsoft.com/office/officeart/2008/layout/LinedList"/>
    <dgm:cxn modelId="{1114CCA6-FDE5-436F-AC34-7D68A60C1CC8}" type="presParOf" srcId="{7CD82FBD-3D92-4FA3-A569-BDCABAFB0D39}" destId="{CBEA9062-CF2E-4838-AA1C-669A2B75BD0B}" srcOrd="0" destOrd="0" presId="urn:microsoft.com/office/officeart/2008/layout/LinedList"/>
    <dgm:cxn modelId="{34FABB3E-6803-4245-B047-12AE7A13C5FA}" type="presParOf" srcId="{7CD82FBD-3D92-4FA3-A569-BDCABAFB0D39}" destId="{3E4E1454-95A8-46C8-9620-2A58B0AA8FDD}" srcOrd="1" destOrd="0" presId="urn:microsoft.com/office/officeart/2008/layout/LinedList"/>
    <dgm:cxn modelId="{085E1785-AA42-4E18-B2FA-A4C2B5C0F4EC}" type="presParOf" srcId="{3E4E1454-95A8-46C8-9620-2A58B0AA8FDD}" destId="{B93FD86D-91BB-4501-92AC-BAE6E1FC1923}" srcOrd="0" destOrd="0" presId="urn:microsoft.com/office/officeart/2008/layout/LinedList"/>
    <dgm:cxn modelId="{C223E2B6-D73E-4A2B-8E72-5A69536BA400}" type="presParOf" srcId="{3E4E1454-95A8-46C8-9620-2A58B0AA8FDD}" destId="{F82DA807-C1BE-4AFC-8909-8B02BAD383D0}" srcOrd="1" destOrd="0" presId="urn:microsoft.com/office/officeart/2008/layout/LinedList"/>
    <dgm:cxn modelId="{1A827A61-1714-49B5-85F5-551BFD7493B5}" type="presParOf" srcId="{3E4E1454-95A8-46C8-9620-2A58B0AA8FDD}" destId="{A24C80F5-9B3D-4936-BDE0-0697ACE33AFF}" srcOrd="2" destOrd="0" presId="urn:microsoft.com/office/officeart/2008/layout/LinedList"/>
    <dgm:cxn modelId="{1F9A7A48-129A-4EA1-926B-140AC5FDBF7B}" type="presParOf" srcId="{7CD82FBD-3D92-4FA3-A569-BDCABAFB0D39}" destId="{3A5B947C-FAE1-4253-83FC-AA9A8B3A1CD0}" srcOrd="2" destOrd="0" presId="urn:microsoft.com/office/officeart/2008/layout/LinedList"/>
    <dgm:cxn modelId="{088F5EFB-D0CA-4416-9E45-045051FAF858}" type="presParOf" srcId="{7CD82FBD-3D92-4FA3-A569-BDCABAFB0D39}" destId="{436BAB2D-0E42-41C9-A177-A5691C4490FB}" srcOrd="3" destOrd="0" presId="urn:microsoft.com/office/officeart/2008/layout/LinedList"/>
    <dgm:cxn modelId="{317F10EA-6B09-4A04-BFC4-9B3B625E0978}" type="presParOf" srcId="{3C5FE551-1348-4F23-A5CA-8C618A337836}" destId="{21263696-628C-4D6F-8B3E-9CAE1E30E093}" srcOrd="12" destOrd="0" presId="urn:microsoft.com/office/officeart/2008/layout/LinedList"/>
    <dgm:cxn modelId="{D83C50CE-657F-45D6-A0DB-1A12649BA4F8}" type="presParOf" srcId="{3C5FE551-1348-4F23-A5CA-8C618A337836}" destId="{EDF9289C-60F9-47F5-A2CB-6C1BBECB4E8B}" srcOrd="13" destOrd="0" presId="urn:microsoft.com/office/officeart/2008/layout/LinedList"/>
    <dgm:cxn modelId="{74ECEED3-F150-4403-84CA-C6E653A34431}" type="presParOf" srcId="{EDF9289C-60F9-47F5-A2CB-6C1BBECB4E8B}" destId="{2F06A768-83BF-43B0-8EF7-53395A4B7E12}" srcOrd="0" destOrd="0" presId="urn:microsoft.com/office/officeart/2008/layout/LinedList"/>
    <dgm:cxn modelId="{732C65EA-D346-4130-BB96-FDAEE37061A0}" type="presParOf" srcId="{EDF9289C-60F9-47F5-A2CB-6C1BBECB4E8B}" destId="{FF1407E5-8733-4214-8340-31807825064A}" srcOrd="1" destOrd="0" presId="urn:microsoft.com/office/officeart/2008/layout/LinedList"/>
    <dgm:cxn modelId="{5DE09A6B-39CB-49FF-806A-19842D4B62C9}" type="presParOf" srcId="{FF1407E5-8733-4214-8340-31807825064A}" destId="{41C4C156-C59A-4782-8936-1794F1654350}" srcOrd="0" destOrd="0" presId="urn:microsoft.com/office/officeart/2008/layout/LinedList"/>
    <dgm:cxn modelId="{F2E93671-D16F-4AE3-B04E-C159989A4732}" type="presParOf" srcId="{FF1407E5-8733-4214-8340-31807825064A}" destId="{FD5DD312-328A-4A5E-A776-A9802B3501D1}" srcOrd="1" destOrd="0" presId="urn:microsoft.com/office/officeart/2008/layout/LinedList"/>
    <dgm:cxn modelId="{985EE2D6-425B-4590-B8A8-DB2B9A5E3136}" type="presParOf" srcId="{FD5DD312-328A-4A5E-A776-A9802B3501D1}" destId="{4FB2F533-35F2-4511-A947-C17B3DB176E4}" srcOrd="0" destOrd="0" presId="urn:microsoft.com/office/officeart/2008/layout/LinedList"/>
    <dgm:cxn modelId="{FF2C14AA-33C6-430A-AFD2-6D745EC85DA6}" type="presParOf" srcId="{FD5DD312-328A-4A5E-A776-A9802B3501D1}" destId="{D7D11652-898E-4A51-97C0-F68419F65D37}" srcOrd="1" destOrd="0" presId="urn:microsoft.com/office/officeart/2008/layout/LinedList"/>
    <dgm:cxn modelId="{3D4D87B8-E3A8-45F9-B2F3-5C0E3E4DD003}" type="presParOf" srcId="{FD5DD312-328A-4A5E-A776-A9802B3501D1}" destId="{3AF0161A-FE94-4047-A9E8-1A42BC5E2195}" srcOrd="2" destOrd="0" presId="urn:microsoft.com/office/officeart/2008/layout/LinedList"/>
    <dgm:cxn modelId="{043790FD-4184-4C99-B69B-79264BF05289}" type="presParOf" srcId="{FF1407E5-8733-4214-8340-31807825064A}" destId="{70C8C024-40BF-41BE-A216-47A92347E291}" srcOrd="2" destOrd="0" presId="urn:microsoft.com/office/officeart/2008/layout/LinedList"/>
    <dgm:cxn modelId="{62368253-9C3C-4B0B-8FEA-75E23450303D}" type="presParOf" srcId="{FF1407E5-8733-4214-8340-31807825064A}" destId="{7DF8849B-92B6-4353-B37A-011AA2C59094}" srcOrd="3" destOrd="0" presId="urn:microsoft.com/office/officeart/2008/layout/LinedList"/>
    <dgm:cxn modelId="{CC6A6E1E-C6BF-4D98-8C97-B6CA5C7BFAB9}" type="presParOf" srcId="{3C5FE551-1348-4F23-A5CA-8C618A337836}" destId="{1A71D0B6-EC50-40CF-8A4A-B3E8F8AC12CC}" srcOrd="14" destOrd="0" presId="urn:microsoft.com/office/officeart/2008/layout/LinedList"/>
    <dgm:cxn modelId="{843C4DC9-01D1-473F-ACA2-DCC22C168B66}" type="presParOf" srcId="{3C5FE551-1348-4F23-A5CA-8C618A337836}" destId="{A5929409-A594-4F71-A7C1-9F2ADDAC4BE1}" srcOrd="15" destOrd="0" presId="urn:microsoft.com/office/officeart/2008/layout/LinedList"/>
    <dgm:cxn modelId="{DA2AEA5F-C9E3-432A-86E3-C71D80F125D1}" type="presParOf" srcId="{A5929409-A594-4F71-A7C1-9F2ADDAC4BE1}" destId="{79D07496-51CF-4AA5-94B8-29335B5104E6}" srcOrd="0" destOrd="0" presId="urn:microsoft.com/office/officeart/2008/layout/LinedList"/>
    <dgm:cxn modelId="{EBA25765-164F-48B0-8182-4AB26F43982E}" type="presParOf" srcId="{A5929409-A594-4F71-A7C1-9F2ADDAC4BE1}" destId="{CD12A045-3067-43B6-9719-CE2251D31E13}" srcOrd="1" destOrd="0" presId="urn:microsoft.com/office/officeart/2008/layout/LinedList"/>
    <dgm:cxn modelId="{D601E293-516E-4218-BE38-97FE2AACB97F}" type="presParOf" srcId="{CD12A045-3067-43B6-9719-CE2251D31E13}" destId="{29E19AF5-BC4C-4A99-8469-1F21C9EF860C}" srcOrd="0" destOrd="0" presId="urn:microsoft.com/office/officeart/2008/layout/LinedList"/>
    <dgm:cxn modelId="{9D231EB8-5C39-49C2-A56A-B27C641BECA7}" type="presParOf" srcId="{CD12A045-3067-43B6-9719-CE2251D31E13}" destId="{82FCCEDD-36DA-4F54-9642-7C63F3F90341}" srcOrd="1" destOrd="0" presId="urn:microsoft.com/office/officeart/2008/layout/LinedList"/>
    <dgm:cxn modelId="{46ADB21E-95EB-40E8-96D1-8B82A75EE262}" type="presParOf" srcId="{82FCCEDD-36DA-4F54-9642-7C63F3F90341}" destId="{209504E7-81C6-47FB-81CA-AE6C1F5779B3}" srcOrd="0" destOrd="0" presId="urn:microsoft.com/office/officeart/2008/layout/LinedList"/>
    <dgm:cxn modelId="{DE6452B4-C99A-44A9-ABD4-F85BF53FDFA6}" type="presParOf" srcId="{82FCCEDD-36DA-4F54-9642-7C63F3F90341}" destId="{672AF97A-2578-4774-9FA8-E83EBBF28988}" srcOrd="1" destOrd="0" presId="urn:microsoft.com/office/officeart/2008/layout/LinedList"/>
    <dgm:cxn modelId="{66F55C5E-5CCB-4826-AAD1-4D4D15E56576}" type="presParOf" srcId="{82FCCEDD-36DA-4F54-9642-7C63F3F90341}" destId="{E974E02E-0292-4BB2-B55F-96FB7B223210}" srcOrd="2" destOrd="0" presId="urn:microsoft.com/office/officeart/2008/layout/LinedList"/>
    <dgm:cxn modelId="{59459CEC-9791-4411-B0F1-F2A59104E47A}" type="presParOf" srcId="{CD12A045-3067-43B6-9719-CE2251D31E13}" destId="{A48447A0-A022-4F94-998E-F7D5461B6DAB}" srcOrd="2" destOrd="0" presId="urn:microsoft.com/office/officeart/2008/layout/LinedList"/>
    <dgm:cxn modelId="{0F1CCEB9-8E16-40AE-B339-C95F431E4406}" type="presParOf" srcId="{CD12A045-3067-43B6-9719-CE2251D31E13}" destId="{D9093A19-E9AD-4C5E-8A30-1C798B814ACD}" srcOrd="3" destOrd="0" presId="urn:microsoft.com/office/officeart/2008/layout/LinedList"/>
    <dgm:cxn modelId="{D7FEE1FC-9960-4942-905F-A2E55FCB2660}" type="presParOf" srcId="{3C5FE551-1348-4F23-A5CA-8C618A337836}" destId="{0931F226-638C-499C-BB03-32C6BFF02F8F}" srcOrd="16" destOrd="0" presId="urn:microsoft.com/office/officeart/2008/layout/LinedList"/>
    <dgm:cxn modelId="{8045E6C5-0BFF-4E17-B825-8B677CFB8EA4}" type="presParOf" srcId="{3C5FE551-1348-4F23-A5CA-8C618A337836}" destId="{14350C6F-BBCB-456D-8C75-F7C936E71918}" srcOrd="17" destOrd="0" presId="urn:microsoft.com/office/officeart/2008/layout/LinedList"/>
    <dgm:cxn modelId="{924CC084-83C2-4D21-AFDC-250615C1280D}" type="presParOf" srcId="{14350C6F-BBCB-456D-8C75-F7C936E71918}" destId="{E4014911-9EF7-41B1-836E-628F09412C5E}" srcOrd="0" destOrd="0" presId="urn:microsoft.com/office/officeart/2008/layout/LinedList"/>
    <dgm:cxn modelId="{E49A6771-9D5E-44F3-AC26-D9C4E0848A4C}" type="presParOf" srcId="{14350C6F-BBCB-456D-8C75-F7C936E71918}" destId="{54F21482-C139-46B7-9B15-5BD2C78F4A93}" srcOrd="1" destOrd="0" presId="urn:microsoft.com/office/officeart/2008/layout/LinedList"/>
    <dgm:cxn modelId="{6D281A72-90EB-4E5C-AF9E-422B60A2CD91}" type="presParOf" srcId="{54F21482-C139-46B7-9B15-5BD2C78F4A93}" destId="{51A6DBBA-6DC6-4A02-8F6E-B2046789E3C6}" srcOrd="0" destOrd="0" presId="urn:microsoft.com/office/officeart/2008/layout/LinedList"/>
    <dgm:cxn modelId="{4ACCE990-0FAA-42D4-ABC9-611EA4C706BF}" type="presParOf" srcId="{54F21482-C139-46B7-9B15-5BD2C78F4A93}" destId="{DACD69F1-38E5-484C-B922-19F5EE759F49}" srcOrd="1" destOrd="0" presId="urn:microsoft.com/office/officeart/2008/layout/LinedList"/>
    <dgm:cxn modelId="{1F4BBD20-68D1-4626-A1E4-E77B20AD7127}" type="presParOf" srcId="{DACD69F1-38E5-484C-B922-19F5EE759F49}" destId="{0F1C6AF1-3FFF-45E8-BC98-872A0FAC162E}" srcOrd="0" destOrd="0" presId="urn:microsoft.com/office/officeart/2008/layout/LinedList"/>
    <dgm:cxn modelId="{5786CF63-8FEC-46C0-8B9C-C8823F2A1561}" type="presParOf" srcId="{DACD69F1-38E5-484C-B922-19F5EE759F49}" destId="{E3A587D3-78F5-4FB2-8C1E-B26D367D3792}" srcOrd="1" destOrd="0" presId="urn:microsoft.com/office/officeart/2008/layout/LinedList"/>
    <dgm:cxn modelId="{973F2F07-C28B-4119-8A8B-B5AD0E8EF5FF}" type="presParOf" srcId="{DACD69F1-38E5-484C-B922-19F5EE759F49}" destId="{96B8BD4C-F56A-476C-A5D6-6FE8022C14EA}" srcOrd="2" destOrd="0" presId="urn:microsoft.com/office/officeart/2008/layout/LinedList"/>
    <dgm:cxn modelId="{5B900ADF-C852-4C17-B77A-F9AE20BE586C}" type="presParOf" srcId="{54F21482-C139-46B7-9B15-5BD2C78F4A93}" destId="{D1A683C8-7DAF-4542-B530-C12464E7B5F3}" srcOrd="2" destOrd="0" presId="urn:microsoft.com/office/officeart/2008/layout/LinedList"/>
    <dgm:cxn modelId="{557097EC-039F-4E5A-B351-0F98B798EBD2}" type="presParOf" srcId="{54F21482-C139-46B7-9B15-5BD2C78F4A93}" destId="{99E4AA42-80ED-4B28-8997-13A50799B6D5}" srcOrd="3" destOrd="0" presId="urn:microsoft.com/office/officeart/2008/layout/LinedList"/>
    <dgm:cxn modelId="{653A9CC7-D194-450D-B0F2-C576F1D8A12A}" type="presParOf" srcId="{3C5FE551-1348-4F23-A5CA-8C618A337836}" destId="{C5562612-F806-44E9-9064-D8F04D6B6FDB}" srcOrd="18" destOrd="0" presId="urn:microsoft.com/office/officeart/2008/layout/LinedList"/>
    <dgm:cxn modelId="{C7C2DBED-317C-4876-A4D9-05BE89CD46FE}" type="presParOf" srcId="{3C5FE551-1348-4F23-A5CA-8C618A337836}" destId="{C2540BD8-1ED1-463A-9E6D-C3F94171BE80}" srcOrd="19" destOrd="0" presId="urn:microsoft.com/office/officeart/2008/layout/LinedList"/>
    <dgm:cxn modelId="{04499474-9A3E-48DA-A3B0-28E9926E5C94}" type="presParOf" srcId="{C2540BD8-1ED1-463A-9E6D-C3F94171BE80}" destId="{9A62C1E7-52BF-4F05-AAB6-955599BE68F3}" srcOrd="0" destOrd="0" presId="urn:microsoft.com/office/officeart/2008/layout/LinedList"/>
    <dgm:cxn modelId="{A90D6A5C-8393-4F2F-8436-321873691382}" type="presParOf" srcId="{C2540BD8-1ED1-463A-9E6D-C3F94171BE80}" destId="{688406A8-0232-4615-AF84-F0AB4DA8D633}" srcOrd="1" destOrd="0" presId="urn:microsoft.com/office/officeart/2008/layout/LinedList"/>
    <dgm:cxn modelId="{A8926663-2477-4397-9E99-0FA1E7FCE2EA}" type="presParOf" srcId="{688406A8-0232-4615-AF84-F0AB4DA8D633}" destId="{D0C3D38E-ADA0-4174-9495-E4B58705A666}" srcOrd="0" destOrd="0" presId="urn:microsoft.com/office/officeart/2008/layout/LinedList"/>
    <dgm:cxn modelId="{FC461D75-E188-4F60-A169-DB8977C8DA7F}" type="presParOf" srcId="{688406A8-0232-4615-AF84-F0AB4DA8D633}" destId="{BCC124A8-F3BF-43EF-AD8F-ADF7DF4D01EB}" srcOrd="1" destOrd="0" presId="urn:microsoft.com/office/officeart/2008/layout/LinedList"/>
    <dgm:cxn modelId="{6323F560-B817-433A-8BB7-D1DD91892341}" type="presParOf" srcId="{BCC124A8-F3BF-43EF-AD8F-ADF7DF4D01EB}" destId="{5A504783-8835-46C8-80D2-D17A03769B0E}" srcOrd="0" destOrd="0" presId="urn:microsoft.com/office/officeart/2008/layout/LinedList"/>
    <dgm:cxn modelId="{E254F84C-AD37-4CC0-8F17-4FA4E4ACFFB3}" type="presParOf" srcId="{BCC124A8-F3BF-43EF-AD8F-ADF7DF4D01EB}" destId="{A743C807-FFB3-496A-9DFC-7F87AB8E9C0E}" srcOrd="1" destOrd="0" presId="urn:microsoft.com/office/officeart/2008/layout/LinedList"/>
    <dgm:cxn modelId="{0F077C0F-5F19-4EEF-816E-FB97BC76437D}" type="presParOf" srcId="{BCC124A8-F3BF-43EF-AD8F-ADF7DF4D01EB}" destId="{C0DB7290-4261-4ADE-AFE8-846B17ACE805}" srcOrd="2" destOrd="0" presId="urn:microsoft.com/office/officeart/2008/layout/LinedList"/>
    <dgm:cxn modelId="{0B207FFC-5DC3-4FD9-9ED0-5EDB8CFB85A0}" type="presParOf" srcId="{688406A8-0232-4615-AF84-F0AB4DA8D633}" destId="{89F478B1-6B1C-4C90-852F-128238287CD6}" srcOrd="2" destOrd="0" presId="urn:microsoft.com/office/officeart/2008/layout/LinedList"/>
    <dgm:cxn modelId="{7423C5F5-B400-49E9-B745-32294C24D183}" type="presParOf" srcId="{688406A8-0232-4615-AF84-F0AB4DA8D633}" destId="{5107177F-4FF8-43BD-B679-5E26AFA34D81}" srcOrd="3" destOrd="0" presId="urn:microsoft.com/office/officeart/2008/layout/LinedList"/>
    <dgm:cxn modelId="{66E5B0B1-B124-4CF3-9932-16E8F2B3D0BB}" type="presParOf" srcId="{3C5FE551-1348-4F23-A5CA-8C618A337836}" destId="{25884759-5405-4724-9F91-378C3D1D35A0}" srcOrd="20" destOrd="0" presId="urn:microsoft.com/office/officeart/2008/layout/LinedList"/>
    <dgm:cxn modelId="{5E1B06FC-AC1F-4C21-AE31-F228BB6673CD}" type="presParOf" srcId="{3C5FE551-1348-4F23-A5CA-8C618A337836}" destId="{92DFC619-B9A1-4CE0-8BA2-E69654015FC4}" srcOrd="21" destOrd="0" presId="urn:microsoft.com/office/officeart/2008/layout/LinedList"/>
    <dgm:cxn modelId="{B060D08B-DF6E-4B17-9038-54980C5CE9C1}" type="presParOf" srcId="{92DFC619-B9A1-4CE0-8BA2-E69654015FC4}" destId="{D8DDD3CC-B030-40FF-87C3-C908EAEAA6B8}" srcOrd="0" destOrd="0" presId="urn:microsoft.com/office/officeart/2008/layout/LinedList"/>
    <dgm:cxn modelId="{59D5DA08-BCA1-440A-B64E-EF2F7E3D380E}" type="presParOf" srcId="{92DFC619-B9A1-4CE0-8BA2-E69654015FC4}" destId="{ECFF2520-FD7D-4B05-B1D9-64620AEB7F8E}" srcOrd="1" destOrd="0" presId="urn:microsoft.com/office/officeart/2008/layout/LinedList"/>
    <dgm:cxn modelId="{8F631494-AA68-4876-AAF1-61C856D1154C}" type="presParOf" srcId="{ECFF2520-FD7D-4B05-B1D9-64620AEB7F8E}" destId="{C4F01012-BD3D-48EA-9E68-7122F9B17412}" srcOrd="0" destOrd="0" presId="urn:microsoft.com/office/officeart/2008/layout/LinedList"/>
    <dgm:cxn modelId="{CA9E3E9E-54C8-4F59-9943-C256CA12B421}" type="presParOf" srcId="{ECFF2520-FD7D-4B05-B1D9-64620AEB7F8E}" destId="{509EECE3-1C0D-4AF1-823D-585B74262B84}" srcOrd="1" destOrd="0" presId="urn:microsoft.com/office/officeart/2008/layout/LinedList"/>
    <dgm:cxn modelId="{AC12F95B-A22A-4BF7-97C0-B1143896B9F2}" type="presParOf" srcId="{509EECE3-1C0D-4AF1-823D-585B74262B84}" destId="{DCE6D6C2-ADD2-4598-AB0C-ABACC3829A0C}" srcOrd="0" destOrd="0" presId="urn:microsoft.com/office/officeart/2008/layout/LinedList"/>
    <dgm:cxn modelId="{38F5316F-5763-42D5-BE5D-275F0AA84824}" type="presParOf" srcId="{509EECE3-1C0D-4AF1-823D-585B74262B84}" destId="{38ED8A50-7B71-4198-AAD8-95CDFF84454A}" srcOrd="1" destOrd="0" presId="urn:microsoft.com/office/officeart/2008/layout/LinedList"/>
    <dgm:cxn modelId="{8EA02416-9C35-4713-877D-0ADFC6594501}" type="presParOf" srcId="{509EECE3-1C0D-4AF1-823D-585B74262B84}" destId="{CC1AD252-8600-4454-88D1-8ACF2AE3D65D}" srcOrd="2" destOrd="0" presId="urn:microsoft.com/office/officeart/2008/layout/LinedList"/>
    <dgm:cxn modelId="{242AEB7C-E8F7-4092-9B16-2E1454127409}" type="presParOf" srcId="{ECFF2520-FD7D-4B05-B1D9-64620AEB7F8E}" destId="{67F10A5E-D008-4F0C-B4D7-0349A83BE11E}" srcOrd="2" destOrd="0" presId="urn:microsoft.com/office/officeart/2008/layout/LinedList"/>
    <dgm:cxn modelId="{9572A6A1-39B7-42C8-8A38-22594459F898}" type="presParOf" srcId="{ECFF2520-FD7D-4B05-B1D9-64620AEB7F8E}" destId="{06F3060B-F462-42A1-A629-B579AF073F8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A833A-DEAA-4E3F-A707-C7ED94E11524}">
      <dsp:nvSpPr>
        <dsp:cNvPr id="0" name=""/>
        <dsp:cNvSpPr/>
      </dsp:nvSpPr>
      <dsp:spPr>
        <a:xfrm>
          <a:off x="0" y="582179"/>
          <a:ext cx="2732154" cy="2337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39EAED-AF61-4E2F-A3BF-9F07C7ABB882}">
      <dsp:nvSpPr>
        <dsp:cNvPr id="0" name=""/>
        <dsp:cNvSpPr/>
      </dsp:nvSpPr>
      <dsp:spPr>
        <a:xfrm>
          <a:off x="20337" y="597369"/>
          <a:ext cx="145943" cy="14594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90C27-6C7D-4807-A1D5-49829D6F3F91}">
      <dsp:nvSpPr>
        <dsp:cNvPr id="0" name=""/>
        <dsp:cNvSpPr/>
      </dsp:nvSpPr>
      <dsp:spPr>
        <a:xfrm>
          <a:off x="834" y="0"/>
          <a:ext cx="2730485" cy="41985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 panose="020F0704030504030204" pitchFamily="34" charset="0"/>
            </a:rPr>
            <a:t>Integración y Automatización de Procesos</a:t>
          </a:r>
        </a:p>
      </dsp:txBody>
      <dsp:txXfrm>
        <a:off x="834" y="0"/>
        <a:ext cx="2730485" cy="419855"/>
      </dsp:txXfrm>
    </dsp:sp>
    <dsp:sp modelId="{53B8A3D1-E470-4AE1-BE14-FCF36E66071D}">
      <dsp:nvSpPr>
        <dsp:cNvPr id="0" name=""/>
        <dsp:cNvSpPr/>
      </dsp:nvSpPr>
      <dsp:spPr>
        <a:xfrm>
          <a:off x="0" y="963747"/>
          <a:ext cx="145939" cy="1459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29D10-BE12-4563-8603-F184390D7EA4}">
      <dsp:nvSpPr>
        <dsp:cNvPr id="0" name=""/>
        <dsp:cNvSpPr/>
      </dsp:nvSpPr>
      <dsp:spPr>
        <a:xfrm>
          <a:off x="234764" y="864155"/>
          <a:ext cx="1847540" cy="3401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050" b="0" kern="1200" dirty="0">
              <a:latin typeface="Arial" panose="020B0604020202020204" pitchFamily="34" charset="0"/>
              <a:cs typeface="Arial" panose="020B0604020202020204" pitchFamily="34" charset="0"/>
            </a:rPr>
            <a:t>Automatización del Gap de Liquidez</a:t>
          </a:r>
          <a:endParaRPr lang="es-ES" sz="105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764" y="864155"/>
        <a:ext cx="1847540" cy="340185"/>
      </dsp:txXfrm>
    </dsp:sp>
    <dsp:sp modelId="{B97EEDF0-5888-4EF0-9D73-820E9295246C}">
      <dsp:nvSpPr>
        <dsp:cNvPr id="0" name=""/>
        <dsp:cNvSpPr/>
      </dsp:nvSpPr>
      <dsp:spPr>
        <a:xfrm>
          <a:off x="0" y="1359938"/>
          <a:ext cx="145939" cy="1459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EF07C-62B6-43C1-8E05-588804E502B2}">
      <dsp:nvSpPr>
        <dsp:cNvPr id="0" name=""/>
        <dsp:cNvSpPr/>
      </dsp:nvSpPr>
      <dsp:spPr>
        <a:xfrm>
          <a:off x="200751" y="1283021"/>
          <a:ext cx="1847540" cy="3401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0" kern="1200" dirty="0">
              <a:latin typeface="Arial" panose="020B0604020202020204" pitchFamily="34" charset="0"/>
              <a:cs typeface="Arial" panose="020B0604020202020204" pitchFamily="34" charset="0"/>
            </a:rPr>
            <a:t>Interfaz Contable con Sistema de Administración de Talento Humano</a:t>
          </a:r>
          <a:endParaRPr lang="es-ES" sz="105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751" y="1283021"/>
        <a:ext cx="1847540" cy="340185"/>
      </dsp:txXfrm>
    </dsp:sp>
    <dsp:sp modelId="{AE95D1EB-CDD7-4244-A7C7-7F6398FCFD9A}">
      <dsp:nvSpPr>
        <dsp:cNvPr id="0" name=""/>
        <dsp:cNvSpPr/>
      </dsp:nvSpPr>
      <dsp:spPr>
        <a:xfrm>
          <a:off x="0" y="1767064"/>
          <a:ext cx="145939" cy="1459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D9304-B212-43B5-9E27-E0098413A42A}">
      <dsp:nvSpPr>
        <dsp:cNvPr id="0" name=""/>
        <dsp:cNvSpPr/>
      </dsp:nvSpPr>
      <dsp:spPr>
        <a:xfrm>
          <a:off x="215698" y="1682344"/>
          <a:ext cx="1847540" cy="3401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000" kern="1200" dirty="0">
              <a:latin typeface="Arial" panose="020B0604020202020204" pitchFamily="34" charset="0"/>
              <a:cs typeface="Arial" panose="020B0604020202020204" pitchFamily="34" charset="0"/>
            </a:rPr>
            <a:t>Interfaz de contabilidad NIIF-PYME</a:t>
          </a:r>
          <a:endParaRPr lang="es-E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698" y="1682344"/>
        <a:ext cx="1847540" cy="340185"/>
      </dsp:txXfrm>
    </dsp:sp>
    <dsp:sp modelId="{B66DAE3B-DDB1-40D3-87FA-8E249607C3F0}">
      <dsp:nvSpPr>
        <dsp:cNvPr id="0" name=""/>
        <dsp:cNvSpPr/>
      </dsp:nvSpPr>
      <dsp:spPr>
        <a:xfrm>
          <a:off x="0" y="2092854"/>
          <a:ext cx="145939" cy="1459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8029D-9EA8-4B17-BFBD-37BB80AC9EEB}">
      <dsp:nvSpPr>
        <dsp:cNvPr id="0" name=""/>
        <dsp:cNvSpPr/>
      </dsp:nvSpPr>
      <dsp:spPr>
        <a:xfrm>
          <a:off x="202691" y="2050727"/>
          <a:ext cx="1847540" cy="3401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Interfaz Contable con el Sistema de Control de Ingresos</a:t>
          </a:r>
          <a:endParaRPr lang="es-ES" sz="1000" kern="1200" dirty="0"/>
        </a:p>
      </dsp:txBody>
      <dsp:txXfrm>
        <a:off x="202691" y="2050727"/>
        <a:ext cx="1847540" cy="340185"/>
      </dsp:txXfrm>
    </dsp:sp>
    <dsp:sp modelId="{BDD6DDEC-05A1-4870-9805-FB64FDC6FDA3}">
      <dsp:nvSpPr>
        <dsp:cNvPr id="0" name=""/>
        <dsp:cNvSpPr/>
      </dsp:nvSpPr>
      <dsp:spPr>
        <a:xfrm>
          <a:off x="0" y="2499717"/>
          <a:ext cx="145939" cy="1459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3BC13-B051-4F53-9582-C0A4B0F40255}">
      <dsp:nvSpPr>
        <dsp:cNvPr id="0" name=""/>
        <dsp:cNvSpPr/>
      </dsp:nvSpPr>
      <dsp:spPr>
        <a:xfrm>
          <a:off x="187098" y="2421631"/>
          <a:ext cx="1847540" cy="3401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Sistema de Administración Centro de Día</a:t>
          </a:r>
          <a:endParaRPr lang="es-ES" sz="1000" kern="1200" dirty="0"/>
        </a:p>
      </dsp:txBody>
      <dsp:txXfrm>
        <a:off x="187098" y="2421631"/>
        <a:ext cx="1847540" cy="340185"/>
      </dsp:txXfrm>
    </dsp:sp>
    <dsp:sp modelId="{D54683FD-16C6-4BB1-89CC-0A9C30293B45}">
      <dsp:nvSpPr>
        <dsp:cNvPr id="0" name=""/>
        <dsp:cNvSpPr/>
      </dsp:nvSpPr>
      <dsp:spPr>
        <a:xfrm>
          <a:off x="0" y="2834555"/>
          <a:ext cx="145939" cy="1459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B4B86-EF26-4EFB-AF2B-CB74A2E8762A}">
      <dsp:nvSpPr>
        <dsp:cNvPr id="0" name=""/>
        <dsp:cNvSpPr/>
      </dsp:nvSpPr>
      <dsp:spPr>
        <a:xfrm>
          <a:off x="196243" y="2821192"/>
          <a:ext cx="1847540" cy="3401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0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Sistema de Gestión de Mantenimiento de Edificio e Instalaciones de IPM</a:t>
          </a:r>
          <a:endParaRPr lang="es-ES" sz="1000" kern="1200" dirty="0"/>
        </a:p>
      </dsp:txBody>
      <dsp:txXfrm>
        <a:off x="196243" y="2821192"/>
        <a:ext cx="1847540" cy="340185"/>
      </dsp:txXfrm>
    </dsp:sp>
    <dsp:sp modelId="{43F338EF-13D7-4CC1-84B5-36442B0F715C}">
      <dsp:nvSpPr>
        <dsp:cNvPr id="0" name=""/>
        <dsp:cNvSpPr/>
      </dsp:nvSpPr>
      <dsp:spPr>
        <a:xfrm>
          <a:off x="0" y="3284374"/>
          <a:ext cx="145939" cy="1459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AF4C2-7C5D-48E8-93C7-6A0B4C83191C}">
      <dsp:nvSpPr>
        <dsp:cNvPr id="0" name=""/>
        <dsp:cNvSpPr/>
      </dsp:nvSpPr>
      <dsp:spPr>
        <a:xfrm>
          <a:off x="206349" y="3204193"/>
          <a:ext cx="1847540" cy="3401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Implementación de </a:t>
          </a:r>
          <a:r>
            <a:rPr lang="es-MX" sz="1000" b="0" i="0" u="none" strike="noStrike" kern="1200" dirty="0" err="1">
              <a:solidFill>
                <a:srgbClr val="000000"/>
              </a:solidFill>
              <a:effectLst/>
              <a:latin typeface="Arial" panose="020B0604020202020204" pitchFamily="34" charset="0"/>
            </a:rPr>
            <a:t>Contact</a:t>
          </a:r>
          <a:r>
            <a:rPr lang="es-MX" sz="10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 Center</a:t>
          </a:r>
          <a:endParaRPr lang="es-ES" sz="1000" kern="1200" dirty="0"/>
        </a:p>
      </dsp:txBody>
      <dsp:txXfrm>
        <a:off x="206349" y="3204193"/>
        <a:ext cx="1847540" cy="340185"/>
      </dsp:txXfrm>
    </dsp:sp>
    <dsp:sp modelId="{19E9F4AC-7A0A-4DA9-ACF0-3E0EAC04A47B}">
      <dsp:nvSpPr>
        <dsp:cNvPr id="0" name=""/>
        <dsp:cNvSpPr/>
      </dsp:nvSpPr>
      <dsp:spPr>
        <a:xfrm>
          <a:off x="0" y="3621430"/>
          <a:ext cx="145939" cy="1459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2AB5D-9EFB-494E-BF8D-EB72B0ACF552}">
      <dsp:nvSpPr>
        <dsp:cNvPr id="0" name=""/>
        <dsp:cNvSpPr/>
      </dsp:nvSpPr>
      <dsp:spPr>
        <a:xfrm>
          <a:off x="184881" y="3528535"/>
          <a:ext cx="1847540" cy="3401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Actualización del Sistema de Colas</a:t>
          </a:r>
          <a:endParaRPr lang="es-ES" sz="1000" kern="1200" dirty="0"/>
        </a:p>
      </dsp:txBody>
      <dsp:txXfrm>
        <a:off x="184881" y="3528535"/>
        <a:ext cx="1847540" cy="340185"/>
      </dsp:txXfrm>
    </dsp:sp>
    <dsp:sp modelId="{B072C51F-7806-4D72-B892-E7F480E6C134}">
      <dsp:nvSpPr>
        <dsp:cNvPr id="0" name=""/>
        <dsp:cNvSpPr/>
      </dsp:nvSpPr>
      <dsp:spPr>
        <a:xfrm>
          <a:off x="0" y="3931251"/>
          <a:ext cx="145939" cy="1459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A72A8-C824-47ED-8DA2-DD111A39F317}">
      <dsp:nvSpPr>
        <dsp:cNvPr id="0" name=""/>
        <dsp:cNvSpPr/>
      </dsp:nvSpPr>
      <dsp:spPr>
        <a:xfrm>
          <a:off x="185343" y="3858852"/>
          <a:ext cx="1847540" cy="3401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Automatización de la Prueba de Vida</a:t>
          </a:r>
          <a:endParaRPr lang="es-ES" sz="1000" kern="1200" dirty="0"/>
        </a:p>
      </dsp:txBody>
      <dsp:txXfrm>
        <a:off x="185343" y="3858852"/>
        <a:ext cx="1847540" cy="340185"/>
      </dsp:txXfrm>
    </dsp:sp>
    <dsp:sp modelId="{12B357B9-A6BB-4A2A-8523-E6289931277C}">
      <dsp:nvSpPr>
        <dsp:cNvPr id="0" name=""/>
        <dsp:cNvSpPr/>
      </dsp:nvSpPr>
      <dsp:spPr>
        <a:xfrm>
          <a:off x="0" y="4280960"/>
          <a:ext cx="145939" cy="1459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EE79D-FE26-47B8-BA95-D6C8E7C51B15}">
      <dsp:nvSpPr>
        <dsp:cNvPr id="0" name=""/>
        <dsp:cNvSpPr/>
      </dsp:nvSpPr>
      <dsp:spPr>
        <a:xfrm>
          <a:off x="184419" y="4244489"/>
          <a:ext cx="1847540" cy="3401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Proyecto Contable - Desarrollo Normativo para Entes Contralores</a:t>
          </a:r>
          <a:endParaRPr lang="es-ES" sz="1000" kern="1200" dirty="0"/>
        </a:p>
      </dsp:txBody>
      <dsp:txXfrm>
        <a:off x="184419" y="4244489"/>
        <a:ext cx="1847540" cy="340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E722-05B0-4C91-972F-D3BC63EAE753}">
      <dsp:nvSpPr>
        <dsp:cNvPr id="0" name=""/>
        <dsp:cNvSpPr/>
      </dsp:nvSpPr>
      <dsp:spPr>
        <a:xfrm>
          <a:off x="1048" y="598027"/>
          <a:ext cx="2538037" cy="2985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9B6941-DF2C-438B-956F-128E6F26B660}">
      <dsp:nvSpPr>
        <dsp:cNvPr id="0" name=""/>
        <dsp:cNvSpPr/>
      </dsp:nvSpPr>
      <dsp:spPr>
        <a:xfrm>
          <a:off x="1048" y="710156"/>
          <a:ext cx="186453" cy="18645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72584-929F-4BED-9E00-DF040F6D7356}">
      <dsp:nvSpPr>
        <dsp:cNvPr id="0" name=""/>
        <dsp:cNvSpPr/>
      </dsp:nvSpPr>
      <dsp:spPr>
        <a:xfrm>
          <a:off x="16454" y="0"/>
          <a:ext cx="2538037" cy="53639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 Rounded MT Bold" panose="020F0704030504030204" pitchFamily="34" charset="0"/>
            </a:rPr>
            <a:t>Gestión en Base a Indicadores e Inteligencia de Negocios</a:t>
          </a:r>
        </a:p>
      </dsp:txBody>
      <dsp:txXfrm>
        <a:off x="16454" y="0"/>
        <a:ext cx="2538037" cy="536398"/>
      </dsp:txXfrm>
    </dsp:sp>
    <dsp:sp modelId="{47D049F4-B8F8-4BB6-8A9B-B0835F2E2116}">
      <dsp:nvSpPr>
        <dsp:cNvPr id="0" name=""/>
        <dsp:cNvSpPr/>
      </dsp:nvSpPr>
      <dsp:spPr>
        <a:xfrm>
          <a:off x="1048" y="1237226"/>
          <a:ext cx="186448" cy="18644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C38AD-4EC9-4CDC-B77B-06EC75F97AD7}">
      <dsp:nvSpPr>
        <dsp:cNvPr id="0" name=""/>
        <dsp:cNvSpPr/>
      </dsp:nvSpPr>
      <dsp:spPr>
        <a:xfrm>
          <a:off x="178710" y="1113121"/>
          <a:ext cx="2360375" cy="4346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Agilizar la toma de decisiones, por medio de Inteligencia de Negocios – Implementación de Inteligencia de Negocios</a:t>
          </a:r>
        </a:p>
      </dsp:txBody>
      <dsp:txXfrm>
        <a:off x="178710" y="1113121"/>
        <a:ext cx="2360375" cy="434612"/>
      </dsp:txXfrm>
    </dsp:sp>
    <dsp:sp modelId="{8BF65577-6CAC-41CD-B7C0-4FEEE917AF61}">
      <dsp:nvSpPr>
        <dsp:cNvPr id="0" name=""/>
        <dsp:cNvSpPr/>
      </dsp:nvSpPr>
      <dsp:spPr>
        <a:xfrm>
          <a:off x="1048" y="1956850"/>
          <a:ext cx="186448" cy="18644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6795E-6099-45B2-BBF9-F519A39BCA2D}">
      <dsp:nvSpPr>
        <dsp:cNvPr id="0" name=""/>
        <dsp:cNvSpPr/>
      </dsp:nvSpPr>
      <dsp:spPr>
        <a:xfrm>
          <a:off x="178710" y="1832761"/>
          <a:ext cx="2360375" cy="4346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anose="020B0604020202020204" pitchFamily="34" charset="0"/>
              <a:cs typeface="Arial" panose="020B0604020202020204" pitchFamily="34" charset="0"/>
            </a:rPr>
            <a:t>Actualización y desarrollo de indicadores de inteligencia de negocios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710" y="1832761"/>
        <a:ext cx="2360375" cy="434612"/>
      </dsp:txXfrm>
    </dsp:sp>
    <dsp:sp modelId="{F9336D2B-8AC2-44D5-ACB0-08537461DE2A}">
      <dsp:nvSpPr>
        <dsp:cNvPr id="0" name=""/>
        <dsp:cNvSpPr/>
      </dsp:nvSpPr>
      <dsp:spPr>
        <a:xfrm>
          <a:off x="2665987" y="586274"/>
          <a:ext cx="2538037" cy="2985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0F650-A5DD-49D6-AC83-8823E683437E}">
      <dsp:nvSpPr>
        <dsp:cNvPr id="0" name=""/>
        <dsp:cNvSpPr/>
      </dsp:nvSpPr>
      <dsp:spPr>
        <a:xfrm>
          <a:off x="2665987" y="698409"/>
          <a:ext cx="186453" cy="18645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19C37-0EB2-4ACF-9449-31EAE02D40C0}">
      <dsp:nvSpPr>
        <dsp:cNvPr id="0" name=""/>
        <dsp:cNvSpPr/>
      </dsp:nvSpPr>
      <dsp:spPr>
        <a:xfrm>
          <a:off x="2665987" y="0"/>
          <a:ext cx="2538037" cy="53639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 Rounded MT Bold" panose="020F0704030504030204" pitchFamily="34" charset="0"/>
            </a:rPr>
            <a:t>Sistema de Gestión de Calidad</a:t>
          </a:r>
        </a:p>
      </dsp:txBody>
      <dsp:txXfrm>
        <a:off x="2665987" y="0"/>
        <a:ext cx="2538037" cy="536398"/>
      </dsp:txXfrm>
    </dsp:sp>
    <dsp:sp modelId="{E0105B2D-D31D-4165-A4BD-8A35C8277FDD}">
      <dsp:nvSpPr>
        <dsp:cNvPr id="0" name=""/>
        <dsp:cNvSpPr/>
      </dsp:nvSpPr>
      <dsp:spPr>
        <a:xfrm>
          <a:off x="2665987" y="1267602"/>
          <a:ext cx="186448" cy="18644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0887C-FA65-44AA-AA75-EEC0F45DFF57}">
      <dsp:nvSpPr>
        <dsp:cNvPr id="0" name=""/>
        <dsp:cNvSpPr/>
      </dsp:nvSpPr>
      <dsp:spPr>
        <a:xfrm>
          <a:off x="2843650" y="1143509"/>
          <a:ext cx="2360375" cy="4346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Continua plan de implementación del Sistema de Gestión de Calidad de IPM </a:t>
          </a:r>
        </a:p>
      </dsp:txBody>
      <dsp:txXfrm>
        <a:off x="2843650" y="1143509"/>
        <a:ext cx="2360375" cy="434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63608-7080-4B1A-BFCE-B7DB5A266E8B}">
      <dsp:nvSpPr>
        <dsp:cNvPr id="0" name=""/>
        <dsp:cNvSpPr/>
      </dsp:nvSpPr>
      <dsp:spPr>
        <a:xfrm>
          <a:off x="1293" y="610834"/>
          <a:ext cx="2890243" cy="3400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E2D7E9-3CE5-4BFA-A817-29DC07C2F6E3}">
      <dsp:nvSpPr>
        <dsp:cNvPr id="0" name=""/>
        <dsp:cNvSpPr/>
      </dsp:nvSpPr>
      <dsp:spPr>
        <a:xfrm>
          <a:off x="1293" y="738535"/>
          <a:ext cx="212327" cy="2123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4F7E4-59F9-40AF-AC39-F6E18A53C4BF}">
      <dsp:nvSpPr>
        <dsp:cNvPr id="0" name=""/>
        <dsp:cNvSpPr/>
      </dsp:nvSpPr>
      <dsp:spPr>
        <a:xfrm>
          <a:off x="1293" y="0"/>
          <a:ext cx="2890243" cy="6108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Arial Rounded MT Bold" panose="020F0704030504030204" pitchFamily="34" charset="0"/>
            </a:rPr>
            <a:t>Control de Riesgos</a:t>
          </a:r>
          <a:endParaRPr lang="es-ES" sz="1800" kern="1200" dirty="0">
            <a:latin typeface="Arial Rounded MT Bold" panose="020F0704030504030204" pitchFamily="34" charset="0"/>
          </a:endParaRPr>
        </a:p>
      </dsp:txBody>
      <dsp:txXfrm>
        <a:off x="1293" y="0"/>
        <a:ext cx="2890243" cy="610834"/>
      </dsp:txXfrm>
    </dsp:sp>
    <dsp:sp modelId="{79C8EF01-65B8-4476-8E08-C6714455B3F7}">
      <dsp:nvSpPr>
        <dsp:cNvPr id="0" name=""/>
        <dsp:cNvSpPr/>
      </dsp:nvSpPr>
      <dsp:spPr>
        <a:xfrm>
          <a:off x="1293" y="1897949"/>
          <a:ext cx="212322" cy="21232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65B06-7BA2-4251-9F2E-135D648A2FC4}">
      <dsp:nvSpPr>
        <dsp:cNvPr id="0" name=""/>
        <dsp:cNvSpPr/>
      </dsp:nvSpPr>
      <dsp:spPr>
        <a:xfrm>
          <a:off x="204903" y="1099879"/>
          <a:ext cx="2687926" cy="4949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Continua desarrollo de Software de Gestión Integral de Riesgos</a:t>
          </a:r>
        </a:p>
      </dsp:txBody>
      <dsp:txXfrm>
        <a:off x="204903" y="1099879"/>
        <a:ext cx="2687926" cy="494924"/>
      </dsp:txXfrm>
    </dsp:sp>
    <dsp:sp modelId="{C54679FE-AFCB-4B29-B9EA-F1BD4DAB23AC}">
      <dsp:nvSpPr>
        <dsp:cNvPr id="0" name=""/>
        <dsp:cNvSpPr/>
      </dsp:nvSpPr>
      <dsp:spPr>
        <a:xfrm>
          <a:off x="9646" y="1166880"/>
          <a:ext cx="212322" cy="21232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79CC0-A406-437F-A323-82C3A3A59A27}">
      <dsp:nvSpPr>
        <dsp:cNvPr id="0" name=""/>
        <dsp:cNvSpPr/>
      </dsp:nvSpPr>
      <dsp:spPr>
        <a:xfrm>
          <a:off x="191944" y="1870659"/>
          <a:ext cx="2687926" cy="4949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Inicia c</a:t>
          </a:r>
          <a:r>
            <a:rPr lang="es-MX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onsolidación</a:t>
          </a: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 Apetito de Riesgo IPM-Empresas relacionadas y Dependencias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944" y="1870659"/>
        <a:ext cx="2687926" cy="494924"/>
      </dsp:txXfrm>
    </dsp:sp>
    <dsp:sp modelId="{61CE0AA2-32A0-4218-B477-14102095DB47}">
      <dsp:nvSpPr>
        <dsp:cNvPr id="0" name=""/>
        <dsp:cNvSpPr/>
      </dsp:nvSpPr>
      <dsp:spPr>
        <a:xfrm>
          <a:off x="28678" y="2584961"/>
          <a:ext cx="212322" cy="21232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449DE-602A-42B7-BEFD-EF9AD4F5D75A}">
      <dsp:nvSpPr>
        <dsp:cNvPr id="0" name=""/>
        <dsp:cNvSpPr/>
      </dsp:nvSpPr>
      <dsp:spPr>
        <a:xfrm>
          <a:off x="204900" y="2527404"/>
          <a:ext cx="2687926" cy="4949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Gestión de Incidentes de Ciberseguridad Tecnológicas</a:t>
          </a:r>
          <a:endParaRPr lang="es-ES" sz="1400" kern="1200" dirty="0"/>
        </a:p>
      </dsp:txBody>
      <dsp:txXfrm>
        <a:off x="204900" y="2527404"/>
        <a:ext cx="2687926" cy="494924"/>
      </dsp:txXfrm>
    </dsp:sp>
    <dsp:sp modelId="{E4D567B3-F8E6-457B-A362-E6AC722EABEC}">
      <dsp:nvSpPr>
        <dsp:cNvPr id="0" name=""/>
        <dsp:cNvSpPr/>
      </dsp:nvSpPr>
      <dsp:spPr>
        <a:xfrm>
          <a:off x="27589" y="3089712"/>
          <a:ext cx="212322" cy="21232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C5AB1-9DA5-4536-A5CB-80D60F243838}">
      <dsp:nvSpPr>
        <dsp:cNvPr id="0" name=""/>
        <dsp:cNvSpPr/>
      </dsp:nvSpPr>
      <dsp:spPr>
        <a:xfrm>
          <a:off x="203610" y="3015033"/>
          <a:ext cx="2687926" cy="4949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Gestión de Activos de Información</a:t>
          </a:r>
          <a:endParaRPr lang="es-ES" sz="1400" kern="1200" dirty="0"/>
        </a:p>
      </dsp:txBody>
      <dsp:txXfrm>
        <a:off x="203610" y="3015033"/>
        <a:ext cx="2687926" cy="494924"/>
      </dsp:txXfrm>
    </dsp:sp>
    <dsp:sp modelId="{C5F61D64-2C56-421B-87F4-2A91F209645D}">
      <dsp:nvSpPr>
        <dsp:cNvPr id="0" name=""/>
        <dsp:cNvSpPr/>
      </dsp:nvSpPr>
      <dsp:spPr>
        <a:xfrm>
          <a:off x="27589" y="3622735"/>
          <a:ext cx="212322" cy="21232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E7C80-55D3-4C49-8A21-87FBB605FA3E}">
      <dsp:nvSpPr>
        <dsp:cNvPr id="0" name=""/>
        <dsp:cNvSpPr/>
      </dsp:nvSpPr>
      <dsp:spPr>
        <a:xfrm>
          <a:off x="203610" y="3852761"/>
          <a:ext cx="2687926" cy="4949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Implementar procesos de concientización y concienciación automáticos que minimicen el nivel de riesgo de Ciberseguridad del Instituto</a:t>
          </a:r>
          <a:endParaRPr lang="es-ES" sz="1400" kern="1200" dirty="0"/>
        </a:p>
      </dsp:txBody>
      <dsp:txXfrm>
        <a:off x="203610" y="3852761"/>
        <a:ext cx="2687926" cy="494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5AADF-0D55-482D-AA94-AE02C6946DCA}">
      <dsp:nvSpPr>
        <dsp:cNvPr id="0" name=""/>
        <dsp:cNvSpPr/>
      </dsp:nvSpPr>
      <dsp:spPr>
        <a:xfrm>
          <a:off x="0" y="0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E0355F-EB74-4648-932A-798FA7EA2C48}">
      <dsp:nvSpPr>
        <dsp:cNvPr id="0" name=""/>
        <dsp:cNvSpPr/>
      </dsp:nvSpPr>
      <dsp:spPr>
        <a:xfrm>
          <a:off x="0" y="0"/>
          <a:ext cx="2143318" cy="45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90%</a:t>
          </a:r>
          <a:endParaRPr lang="es-HN" sz="2100" kern="1200" dirty="0"/>
        </a:p>
      </dsp:txBody>
      <dsp:txXfrm>
        <a:off x="0" y="0"/>
        <a:ext cx="2143318" cy="457662"/>
      </dsp:txXfrm>
    </dsp:sp>
    <dsp:sp modelId="{B1432213-8FAA-4646-9981-5E8BD1481035}">
      <dsp:nvSpPr>
        <dsp:cNvPr id="0" name=""/>
        <dsp:cNvSpPr/>
      </dsp:nvSpPr>
      <dsp:spPr>
        <a:xfrm>
          <a:off x="2304067" y="20782"/>
          <a:ext cx="8412523" cy="41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Evaluación del uso de los sistemas desarrollados</a:t>
          </a:r>
          <a:endParaRPr lang="es-HN" sz="1900" kern="1200" dirty="0"/>
        </a:p>
      </dsp:txBody>
      <dsp:txXfrm>
        <a:off x="2304067" y="20782"/>
        <a:ext cx="8412523" cy="415650"/>
      </dsp:txXfrm>
    </dsp:sp>
    <dsp:sp modelId="{84F92669-6753-47E1-8C88-8A87BD3CC444}">
      <dsp:nvSpPr>
        <dsp:cNvPr id="0" name=""/>
        <dsp:cNvSpPr/>
      </dsp:nvSpPr>
      <dsp:spPr>
        <a:xfrm>
          <a:off x="2143318" y="436432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B1C9DAC-8064-47B0-A809-8DFD6D1CDE02}">
      <dsp:nvSpPr>
        <dsp:cNvPr id="0" name=""/>
        <dsp:cNvSpPr/>
      </dsp:nvSpPr>
      <dsp:spPr>
        <a:xfrm>
          <a:off x="0" y="457662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A772DB-A5D1-4BA8-935E-ECF86E9502CB}">
      <dsp:nvSpPr>
        <dsp:cNvPr id="0" name=""/>
        <dsp:cNvSpPr/>
      </dsp:nvSpPr>
      <dsp:spPr>
        <a:xfrm>
          <a:off x="0" y="457662"/>
          <a:ext cx="2143318" cy="45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95%</a:t>
          </a:r>
          <a:endParaRPr lang="es-HN" sz="2100" kern="1200" dirty="0"/>
        </a:p>
      </dsp:txBody>
      <dsp:txXfrm>
        <a:off x="0" y="457662"/>
        <a:ext cx="2143318" cy="457662"/>
      </dsp:txXfrm>
    </dsp:sp>
    <dsp:sp modelId="{D38B3581-5F4C-4647-AC3D-0D31B6585792}">
      <dsp:nvSpPr>
        <dsp:cNvPr id="0" name=""/>
        <dsp:cNvSpPr/>
      </dsp:nvSpPr>
      <dsp:spPr>
        <a:xfrm>
          <a:off x="2304067" y="478444"/>
          <a:ext cx="8412523" cy="41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Eficiencia del portafolio de proyectos tecnológicos</a:t>
          </a:r>
          <a:endParaRPr lang="es-HN" sz="1900" kern="1200" dirty="0"/>
        </a:p>
      </dsp:txBody>
      <dsp:txXfrm>
        <a:off x="2304067" y="478444"/>
        <a:ext cx="8412523" cy="415650"/>
      </dsp:txXfrm>
    </dsp:sp>
    <dsp:sp modelId="{F0254E03-EEB8-4ADB-81CD-C62056416FE4}">
      <dsp:nvSpPr>
        <dsp:cNvPr id="0" name=""/>
        <dsp:cNvSpPr/>
      </dsp:nvSpPr>
      <dsp:spPr>
        <a:xfrm>
          <a:off x="2143318" y="894094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5AADF-0D55-482D-AA94-AE02C6946DCA}">
      <dsp:nvSpPr>
        <dsp:cNvPr id="0" name=""/>
        <dsp:cNvSpPr/>
      </dsp:nvSpPr>
      <dsp:spPr>
        <a:xfrm>
          <a:off x="0" y="0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E0355F-EB74-4648-932A-798FA7EA2C48}">
      <dsp:nvSpPr>
        <dsp:cNvPr id="0" name=""/>
        <dsp:cNvSpPr/>
      </dsp:nvSpPr>
      <dsp:spPr>
        <a:xfrm>
          <a:off x="0" y="0"/>
          <a:ext cx="2143318" cy="461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85%</a:t>
          </a:r>
          <a:endParaRPr lang="es-HN" sz="2100" kern="1200" dirty="0"/>
        </a:p>
      </dsp:txBody>
      <dsp:txXfrm>
        <a:off x="0" y="0"/>
        <a:ext cx="2143318" cy="461665"/>
      </dsp:txXfrm>
    </dsp:sp>
    <dsp:sp modelId="{B1432213-8FAA-4646-9981-5E8BD1481035}">
      <dsp:nvSpPr>
        <dsp:cNvPr id="0" name=""/>
        <dsp:cNvSpPr/>
      </dsp:nvSpPr>
      <dsp:spPr>
        <a:xfrm>
          <a:off x="2304067" y="20964"/>
          <a:ext cx="8412523" cy="419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Evaluación del uso de indicadores de Inteligencia de Negocios</a:t>
          </a:r>
          <a:endParaRPr lang="es-HN" sz="1900" kern="1200" dirty="0"/>
        </a:p>
      </dsp:txBody>
      <dsp:txXfrm>
        <a:off x="2304067" y="20964"/>
        <a:ext cx="8412523" cy="419285"/>
      </dsp:txXfrm>
    </dsp:sp>
    <dsp:sp modelId="{84F92669-6753-47E1-8C88-8A87BD3CC444}">
      <dsp:nvSpPr>
        <dsp:cNvPr id="0" name=""/>
        <dsp:cNvSpPr/>
      </dsp:nvSpPr>
      <dsp:spPr>
        <a:xfrm>
          <a:off x="2143318" y="440249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5AADF-0D55-482D-AA94-AE02C6946DCA}">
      <dsp:nvSpPr>
        <dsp:cNvPr id="0" name=""/>
        <dsp:cNvSpPr/>
      </dsp:nvSpPr>
      <dsp:spPr>
        <a:xfrm>
          <a:off x="0" y="0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E0355F-EB74-4648-932A-798FA7EA2C48}">
      <dsp:nvSpPr>
        <dsp:cNvPr id="0" name=""/>
        <dsp:cNvSpPr/>
      </dsp:nvSpPr>
      <dsp:spPr>
        <a:xfrm>
          <a:off x="0" y="0"/>
          <a:ext cx="2143318" cy="46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95%</a:t>
          </a:r>
          <a:endParaRPr lang="es-HN" sz="2100" kern="1200" dirty="0"/>
        </a:p>
      </dsp:txBody>
      <dsp:txXfrm>
        <a:off x="0" y="0"/>
        <a:ext cx="2143318" cy="467529"/>
      </dsp:txXfrm>
    </dsp:sp>
    <dsp:sp modelId="{B1432213-8FAA-4646-9981-5E8BD1481035}">
      <dsp:nvSpPr>
        <dsp:cNvPr id="0" name=""/>
        <dsp:cNvSpPr/>
      </dsp:nvSpPr>
      <dsp:spPr>
        <a:xfrm>
          <a:off x="2304067" y="21230"/>
          <a:ext cx="8412523" cy="42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Implementar la cultura de Gestión de Calidad con base ISO 9001:2015</a:t>
          </a:r>
          <a:endParaRPr lang="es-HN" sz="1800" kern="1200" dirty="0"/>
        </a:p>
      </dsp:txBody>
      <dsp:txXfrm>
        <a:off x="2304067" y="21230"/>
        <a:ext cx="8412523" cy="424611"/>
      </dsp:txXfrm>
    </dsp:sp>
    <dsp:sp modelId="{84F92669-6753-47E1-8C88-8A87BD3CC444}">
      <dsp:nvSpPr>
        <dsp:cNvPr id="0" name=""/>
        <dsp:cNvSpPr/>
      </dsp:nvSpPr>
      <dsp:spPr>
        <a:xfrm>
          <a:off x="2143318" y="445841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B1C9DAC-8064-47B0-A809-8DFD6D1CDE02}">
      <dsp:nvSpPr>
        <dsp:cNvPr id="0" name=""/>
        <dsp:cNvSpPr/>
      </dsp:nvSpPr>
      <dsp:spPr>
        <a:xfrm>
          <a:off x="0" y="467529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A772DB-A5D1-4BA8-935E-ECF86E9502CB}">
      <dsp:nvSpPr>
        <dsp:cNvPr id="0" name=""/>
        <dsp:cNvSpPr/>
      </dsp:nvSpPr>
      <dsp:spPr>
        <a:xfrm>
          <a:off x="0" y="467529"/>
          <a:ext cx="2143318" cy="46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0.5%</a:t>
          </a:r>
          <a:endParaRPr lang="es-HN" sz="2100" kern="1200" dirty="0"/>
        </a:p>
      </dsp:txBody>
      <dsp:txXfrm>
        <a:off x="0" y="467529"/>
        <a:ext cx="2143318" cy="467529"/>
      </dsp:txXfrm>
    </dsp:sp>
    <dsp:sp modelId="{D38B3581-5F4C-4647-AC3D-0D31B6585792}">
      <dsp:nvSpPr>
        <dsp:cNvPr id="0" name=""/>
        <dsp:cNvSpPr/>
      </dsp:nvSpPr>
      <dsp:spPr>
        <a:xfrm>
          <a:off x="2304067" y="488759"/>
          <a:ext cx="8412523" cy="42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800" kern="1200" dirty="0">
              <a:latin typeface="Segoe UI" panose="020B0502040204020203" pitchFamily="34" charset="0"/>
              <a:cs typeface="Segoe UI" panose="020B0502040204020203" pitchFamily="34" charset="0"/>
            </a:rPr>
            <a:t>Calidad global de los procesos (Reprocesos aceptables)</a:t>
          </a:r>
          <a:endParaRPr lang="es-HN" sz="1800" kern="1200" dirty="0"/>
        </a:p>
      </dsp:txBody>
      <dsp:txXfrm>
        <a:off x="2304067" y="488759"/>
        <a:ext cx="8412523" cy="424611"/>
      </dsp:txXfrm>
    </dsp:sp>
    <dsp:sp modelId="{F0254E03-EEB8-4ADB-81CD-C62056416FE4}">
      <dsp:nvSpPr>
        <dsp:cNvPr id="0" name=""/>
        <dsp:cNvSpPr/>
      </dsp:nvSpPr>
      <dsp:spPr>
        <a:xfrm>
          <a:off x="2143318" y="913370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5AADF-0D55-482D-AA94-AE02C6946DCA}">
      <dsp:nvSpPr>
        <dsp:cNvPr id="0" name=""/>
        <dsp:cNvSpPr/>
      </dsp:nvSpPr>
      <dsp:spPr>
        <a:xfrm>
          <a:off x="0" y="2406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E0355F-EB74-4648-932A-798FA7EA2C48}">
      <dsp:nvSpPr>
        <dsp:cNvPr id="0" name=""/>
        <dsp:cNvSpPr/>
      </dsp:nvSpPr>
      <dsp:spPr>
        <a:xfrm>
          <a:off x="0" y="2406"/>
          <a:ext cx="2143318" cy="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n-lt"/>
            </a:rPr>
            <a:t>A</a:t>
          </a:r>
          <a:endParaRPr lang="es-HN" sz="1800" kern="1200" dirty="0">
            <a:latin typeface="+mn-lt"/>
          </a:endParaRPr>
        </a:p>
      </dsp:txBody>
      <dsp:txXfrm>
        <a:off x="0" y="2406"/>
        <a:ext cx="2143318" cy="447548"/>
      </dsp:txXfrm>
    </dsp:sp>
    <dsp:sp modelId="{B1432213-8FAA-4646-9981-5E8BD1481035}">
      <dsp:nvSpPr>
        <dsp:cNvPr id="0" name=""/>
        <dsp:cNvSpPr/>
      </dsp:nvSpPr>
      <dsp:spPr>
        <a:xfrm>
          <a:off x="2304067" y="22729"/>
          <a:ext cx="8412523" cy="40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+mn-lt"/>
            </a:rPr>
            <a:t>Posición Financiera de los Institutos de Previsión</a:t>
          </a:r>
          <a:endParaRPr lang="es-HN" sz="1400" kern="1200" dirty="0">
            <a:latin typeface="+mn-lt"/>
          </a:endParaRPr>
        </a:p>
      </dsp:txBody>
      <dsp:txXfrm>
        <a:off x="2304067" y="22729"/>
        <a:ext cx="8412523" cy="406464"/>
      </dsp:txXfrm>
    </dsp:sp>
    <dsp:sp modelId="{84F92669-6753-47E1-8C88-8A87BD3CC444}">
      <dsp:nvSpPr>
        <dsp:cNvPr id="0" name=""/>
        <dsp:cNvSpPr/>
      </dsp:nvSpPr>
      <dsp:spPr>
        <a:xfrm>
          <a:off x="2143318" y="429194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B1C9DAC-8064-47B0-A809-8DFD6D1CDE02}">
      <dsp:nvSpPr>
        <dsp:cNvPr id="0" name=""/>
        <dsp:cNvSpPr/>
      </dsp:nvSpPr>
      <dsp:spPr>
        <a:xfrm>
          <a:off x="0" y="449954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A772DB-A5D1-4BA8-935E-ECF86E9502CB}">
      <dsp:nvSpPr>
        <dsp:cNvPr id="0" name=""/>
        <dsp:cNvSpPr/>
      </dsp:nvSpPr>
      <dsp:spPr>
        <a:xfrm>
          <a:off x="0" y="449954"/>
          <a:ext cx="2143318" cy="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8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Segoe UI" panose="020B0502040204020203" pitchFamily="34" charset="0"/>
            </a:rPr>
            <a:t>L 500,000</a:t>
          </a:r>
          <a:endParaRPr lang="es-HN" sz="1800" b="0" kern="1200" dirty="0">
            <a:latin typeface="+mn-lt"/>
          </a:endParaRPr>
        </a:p>
      </dsp:txBody>
      <dsp:txXfrm>
        <a:off x="0" y="449954"/>
        <a:ext cx="2143318" cy="447548"/>
      </dsp:txXfrm>
    </dsp:sp>
    <dsp:sp modelId="{D38B3581-5F4C-4647-AC3D-0D31B6585792}">
      <dsp:nvSpPr>
        <dsp:cNvPr id="0" name=""/>
        <dsp:cNvSpPr/>
      </dsp:nvSpPr>
      <dsp:spPr>
        <a:xfrm>
          <a:off x="2304067" y="470277"/>
          <a:ext cx="8412523" cy="40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400" b="0" kern="1200" baseline="0" dirty="0">
              <a:solidFill>
                <a:schemeClr val="dk1"/>
              </a:solidFill>
              <a:effectLst/>
              <a:latin typeface="+mn-lt"/>
              <a:ea typeface="+mn-ea"/>
              <a:cs typeface="Segoe UI" panose="020B0502040204020203" pitchFamily="34" charset="0"/>
            </a:rPr>
            <a:t>Eventos de Pérdida</a:t>
          </a:r>
          <a:endParaRPr lang="es-HN" sz="1400" kern="1200" dirty="0">
            <a:latin typeface="+mn-lt"/>
          </a:endParaRPr>
        </a:p>
      </dsp:txBody>
      <dsp:txXfrm>
        <a:off x="2304067" y="470277"/>
        <a:ext cx="8412523" cy="406464"/>
      </dsp:txXfrm>
    </dsp:sp>
    <dsp:sp modelId="{F0254E03-EEB8-4ADB-81CD-C62056416FE4}">
      <dsp:nvSpPr>
        <dsp:cNvPr id="0" name=""/>
        <dsp:cNvSpPr/>
      </dsp:nvSpPr>
      <dsp:spPr>
        <a:xfrm>
          <a:off x="2143318" y="876742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5F7320F-9919-4E00-A622-9092BFF9BD7F}">
      <dsp:nvSpPr>
        <dsp:cNvPr id="0" name=""/>
        <dsp:cNvSpPr/>
      </dsp:nvSpPr>
      <dsp:spPr>
        <a:xfrm>
          <a:off x="0" y="897503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8DD7A7-F5B6-4D6E-8BE0-082579812510}">
      <dsp:nvSpPr>
        <dsp:cNvPr id="0" name=""/>
        <dsp:cNvSpPr/>
      </dsp:nvSpPr>
      <dsp:spPr>
        <a:xfrm>
          <a:off x="0" y="897503"/>
          <a:ext cx="2143318" cy="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800" kern="1200" dirty="0">
              <a:latin typeface="+mn-lt"/>
            </a:rPr>
            <a:t>0</a:t>
          </a:r>
        </a:p>
      </dsp:txBody>
      <dsp:txXfrm>
        <a:off x="0" y="897503"/>
        <a:ext cx="2143318" cy="447548"/>
      </dsp:txXfrm>
    </dsp:sp>
    <dsp:sp modelId="{D7D5C228-3E76-49A8-AB5D-8C061245738F}">
      <dsp:nvSpPr>
        <dsp:cNvPr id="0" name=""/>
        <dsp:cNvSpPr/>
      </dsp:nvSpPr>
      <dsp:spPr>
        <a:xfrm>
          <a:off x="2304067" y="917826"/>
          <a:ext cx="8412523" cy="40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+mn-lt"/>
            </a:rPr>
            <a:t>Pérdidas legales</a:t>
          </a:r>
        </a:p>
      </dsp:txBody>
      <dsp:txXfrm>
        <a:off x="2304067" y="917826"/>
        <a:ext cx="8412523" cy="406464"/>
      </dsp:txXfrm>
    </dsp:sp>
    <dsp:sp modelId="{33459685-E969-43CD-8E5D-BEB2A4C33A94}">
      <dsp:nvSpPr>
        <dsp:cNvPr id="0" name=""/>
        <dsp:cNvSpPr/>
      </dsp:nvSpPr>
      <dsp:spPr>
        <a:xfrm>
          <a:off x="2143318" y="1324291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E6E1488-CBE3-44C9-9BAB-E9870280A75A}">
      <dsp:nvSpPr>
        <dsp:cNvPr id="0" name=""/>
        <dsp:cNvSpPr/>
      </dsp:nvSpPr>
      <dsp:spPr>
        <a:xfrm>
          <a:off x="0" y="1345051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0D92A-0BA5-40CC-97F7-226637F80B2B}">
      <dsp:nvSpPr>
        <dsp:cNvPr id="0" name=""/>
        <dsp:cNvSpPr/>
      </dsp:nvSpPr>
      <dsp:spPr>
        <a:xfrm>
          <a:off x="0" y="1345051"/>
          <a:ext cx="2143318" cy="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n-lt"/>
            </a:rPr>
            <a:t>0</a:t>
          </a:r>
        </a:p>
      </dsp:txBody>
      <dsp:txXfrm>
        <a:off x="0" y="1345051"/>
        <a:ext cx="2143318" cy="447548"/>
      </dsp:txXfrm>
    </dsp:sp>
    <dsp:sp modelId="{7AD15AEE-240F-46D9-AEB9-A1032A087A1F}">
      <dsp:nvSpPr>
        <dsp:cNvPr id="0" name=""/>
        <dsp:cNvSpPr/>
      </dsp:nvSpPr>
      <dsp:spPr>
        <a:xfrm>
          <a:off x="2304067" y="1365374"/>
          <a:ext cx="8412523" cy="40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400" kern="1200" dirty="0">
              <a:latin typeface="+mn-lt"/>
            </a:rPr>
            <a:t>Publicidad negativa, Alto Impacto</a:t>
          </a:r>
          <a:endParaRPr lang="es-MX" sz="1400" kern="1200" dirty="0">
            <a:latin typeface="+mn-lt"/>
          </a:endParaRPr>
        </a:p>
      </dsp:txBody>
      <dsp:txXfrm>
        <a:off x="2304067" y="1365374"/>
        <a:ext cx="8412523" cy="406464"/>
      </dsp:txXfrm>
    </dsp:sp>
    <dsp:sp modelId="{CC4D3DF4-3370-4FA7-9C9C-06527ECCEECB}">
      <dsp:nvSpPr>
        <dsp:cNvPr id="0" name=""/>
        <dsp:cNvSpPr/>
      </dsp:nvSpPr>
      <dsp:spPr>
        <a:xfrm>
          <a:off x="2143318" y="1771839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9B2033F-4349-407B-9C0A-4DB4C3D2DF04}">
      <dsp:nvSpPr>
        <dsp:cNvPr id="0" name=""/>
        <dsp:cNvSpPr/>
      </dsp:nvSpPr>
      <dsp:spPr>
        <a:xfrm>
          <a:off x="0" y="1792599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B386E-D0DE-4370-AAC6-BCBDBDA1FA71}">
      <dsp:nvSpPr>
        <dsp:cNvPr id="0" name=""/>
        <dsp:cNvSpPr/>
      </dsp:nvSpPr>
      <dsp:spPr>
        <a:xfrm>
          <a:off x="0" y="1792599"/>
          <a:ext cx="2143318" cy="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n-lt"/>
            </a:rPr>
            <a:t>9</a:t>
          </a:r>
        </a:p>
      </dsp:txBody>
      <dsp:txXfrm>
        <a:off x="0" y="1792599"/>
        <a:ext cx="2143318" cy="447548"/>
      </dsp:txXfrm>
    </dsp:sp>
    <dsp:sp modelId="{0B25D8B5-F9DB-4741-B191-086AD939724C}">
      <dsp:nvSpPr>
        <dsp:cNvPr id="0" name=""/>
        <dsp:cNvSpPr/>
      </dsp:nvSpPr>
      <dsp:spPr>
        <a:xfrm>
          <a:off x="2304067" y="1812923"/>
          <a:ext cx="8412523" cy="40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Segoe UI" panose="020B0502040204020203" pitchFamily="34" charset="0"/>
            </a:rPr>
            <a:t>Bandas cubiertas por GAP </a:t>
          </a:r>
          <a:endParaRPr lang="es-MX" sz="1400" kern="1200" dirty="0">
            <a:latin typeface="+mn-lt"/>
          </a:endParaRPr>
        </a:p>
      </dsp:txBody>
      <dsp:txXfrm>
        <a:off x="2304067" y="1812923"/>
        <a:ext cx="8412523" cy="406464"/>
      </dsp:txXfrm>
    </dsp:sp>
    <dsp:sp modelId="{95E7DE34-6777-48BF-B1ED-7A2FC224EAE7}">
      <dsp:nvSpPr>
        <dsp:cNvPr id="0" name=""/>
        <dsp:cNvSpPr/>
      </dsp:nvSpPr>
      <dsp:spPr>
        <a:xfrm>
          <a:off x="2143318" y="2219387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0104172-63EF-4252-8814-B31123756A14}">
      <dsp:nvSpPr>
        <dsp:cNvPr id="0" name=""/>
        <dsp:cNvSpPr/>
      </dsp:nvSpPr>
      <dsp:spPr>
        <a:xfrm>
          <a:off x="0" y="2240148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97274E-E632-456C-9956-AE9B85E385BD}">
      <dsp:nvSpPr>
        <dsp:cNvPr id="0" name=""/>
        <dsp:cNvSpPr/>
      </dsp:nvSpPr>
      <dsp:spPr>
        <a:xfrm>
          <a:off x="0" y="2240148"/>
          <a:ext cx="2143318" cy="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n-lt"/>
            </a:rPr>
            <a:t>0.05%</a:t>
          </a:r>
        </a:p>
      </dsp:txBody>
      <dsp:txXfrm>
        <a:off x="0" y="2240148"/>
        <a:ext cx="2143318" cy="447548"/>
      </dsp:txXfrm>
    </dsp:sp>
    <dsp:sp modelId="{F82DA807-C1BE-4AFC-8909-8B02BAD383D0}">
      <dsp:nvSpPr>
        <dsp:cNvPr id="0" name=""/>
        <dsp:cNvSpPr/>
      </dsp:nvSpPr>
      <dsp:spPr>
        <a:xfrm>
          <a:off x="2304067" y="2260471"/>
          <a:ext cx="8412523" cy="40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Segoe UI" panose="020B0502040204020203" pitchFamily="34" charset="0"/>
            </a:rPr>
            <a:t>VAR Tipo de Cambio </a:t>
          </a:r>
          <a:endParaRPr lang="es-MX" sz="1400" kern="1200" dirty="0">
            <a:latin typeface="+mn-lt"/>
          </a:endParaRPr>
        </a:p>
      </dsp:txBody>
      <dsp:txXfrm>
        <a:off x="2304067" y="2260471"/>
        <a:ext cx="8412523" cy="406464"/>
      </dsp:txXfrm>
    </dsp:sp>
    <dsp:sp modelId="{3A5B947C-FAE1-4253-83FC-AA9A8B3A1CD0}">
      <dsp:nvSpPr>
        <dsp:cNvPr id="0" name=""/>
        <dsp:cNvSpPr/>
      </dsp:nvSpPr>
      <dsp:spPr>
        <a:xfrm>
          <a:off x="2143318" y="2666936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1263696-628C-4D6F-8B3E-9CAE1E30E093}">
      <dsp:nvSpPr>
        <dsp:cNvPr id="0" name=""/>
        <dsp:cNvSpPr/>
      </dsp:nvSpPr>
      <dsp:spPr>
        <a:xfrm>
          <a:off x="0" y="2687696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06A768-83BF-43B0-8EF7-53395A4B7E12}">
      <dsp:nvSpPr>
        <dsp:cNvPr id="0" name=""/>
        <dsp:cNvSpPr/>
      </dsp:nvSpPr>
      <dsp:spPr>
        <a:xfrm>
          <a:off x="0" y="2687696"/>
          <a:ext cx="2143318" cy="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n-lt"/>
            </a:rPr>
            <a:t>98%</a:t>
          </a:r>
          <a:endParaRPr lang="es-HN" sz="1800" kern="1200" dirty="0">
            <a:latin typeface="+mn-lt"/>
          </a:endParaRPr>
        </a:p>
      </dsp:txBody>
      <dsp:txXfrm>
        <a:off x="0" y="2687696"/>
        <a:ext cx="2143318" cy="447548"/>
      </dsp:txXfrm>
    </dsp:sp>
    <dsp:sp modelId="{D7D11652-898E-4A51-97C0-F68419F65D37}">
      <dsp:nvSpPr>
        <dsp:cNvPr id="0" name=""/>
        <dsp:cNvSpPr/>
      </dsp:nvSpPr>
      <dsp:spPr>
        <a:xfrm>
          <a:off x="2304067" y="2708019"/>
          <a:ext cx="8412523" cy="40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400" kern="1200" dirty="0">
              <a:latin typeface="+mn-lt"/>
            </a:rPr>
            <a:t>Permanencia en consumo</a:t>
          </a:r>
        </a:p>
      </dsp:txBody>
      <dsp:txXfrm>
        <a:off x="2304067" y="2708019"/>
        <a:ext cx="8412523" cy="406464"/>
      </dsp:txXfrm>
    </dsp:sp>
    <dsp:sp modelId="{70C8C024-40BF-41BE-A216-47A92347E291}">
      <dsp:nvSpPr>
        <dsp:cNvPr id="0" name=""/>
        <dsp:cNvSpPr/>
      </dsp:nvSpPr>
      <dsp:spPr>
        <a:xfrm>
          <a:off x="2143318" y="3114484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A71D0B6-EC50-40CF-8A4A-B3E8F8AC12CC}">
      <dsp:nvSpPr>
        <dsp:cNvPr id="0" name=""/>
        <dsp:cNvSpPr/>
      </dsp:nvSpPr>
      <dsp:spPr>
        <a:xfrm>
          <a:off x="0" y="3135245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D07496-51CF-4AA5-94B8-29335B5104E6}">
      <dsp:nvSpPr>
        <dsp:cNvPr id="0" name=""/>
        <dsp:cNvSpPr/>
      </dsp:nvSpPr>
      <dsp:spPr>
        <a:xfrm>
          <a:off x="0" y="3135245"/>
          <a:ext cx="2143318" cy="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n-lt"/>
            </a:rPr>
            <a:t>97%</a:t>
          </a:r>
          <a:endParaRPr lang="es-HN" sz="1800" kern="1200" dirty="0">
            <a:latin typeface="+mn-lt"/>
          </a:endParaRPr>
        </a:p>
      </dsp:txBody>
      <dsp:txXfrm>
        <a:off x="0" y="3135245"/>
        <a:ext cx="2143318" cy="447548"/>
      </dsp:txXfrm>
    </dsp:sp>
    <dsp:sp modelId="{672AF97A-2578-4774-9FA8-E83EBBF28988}">
      <dsp:nvSpPr>
        <dsp:cNvPr id="0" name=""/>
        <dsp:cNvSpPr/>
      </dsp:nvSpPr>
      <dsp:spPr>
        <a:xfrm>
          <a:off x="2304067" y="3155568"/>
          <a:ext cx="8412523" cy="40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+mn-lt"/>
            </a:rPr>
            <a:t>Permanencia en vivienda</a:t>
          </a:r>
          <a:endParaRPr lang="es-HN" sz="1400" kern="1200" dirty="0">
            <a:latin typeface="+mn-lt"/>
          </a:endParaRPr>
        </a:p>
      </dsp:txBody>
      <dsp:txXfrm>
        <a:off x="2304067" y="3155568"/>
        <a:ext cx="8412523" cy="406464"/>
      </dsp:txXfrm>
    </dsp:sp>
    <dsp:sp modelId="{A48447A0-A022-4F94-998E-F7D5461B6DAB}">
      <dsp:nvSpPr>
        <dsp:cNvPr id="0" name=""/>
        <dsp:cNvSpPr/>
      </dsp:nvSpPr>
      <dsp:spPr>
        <a:xfrm>
          <a:off x="2143318" y="3562033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931F226-638C-499C-BB03-32C6BFF02F8F}">
      <dsp:nvSpPr>
        <dsp:cNvPr id="0" name=""/>
        <dsp:cNvSpPr/>
      </dsp:nvSpPr>
      <dsp:spPr>
        <a:xfrm>
          <a:off x="0" y="3582793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014911-9EF7-41B1-836E-628F09412C5E}">
      <dsp:nvSpPr>
        <dsp:cNvPr id="0" name=""/>
        <dsp:cNvSpPr/>
      </dsp:nvSpPr>
      <dsp:spPr>
        <a:xfrm>
          <a:off x="0" y="3582793"/>
          <a:ext cx="2143318" cy="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+mn-lt"/>
            </a:rPr>
            <a:t>180 h con 30 min.</a:t>
          </a:r>
          <a:endParaRPr lang="es-HN" sz="1800" kern="1200" dirty="0">
            <a:latin typeface="+mn-lt"/>
          </a:endParaRPr>
        </a:p>
      </dsp:txBody>
      <dsp:txXfrm>
        <a:off x="0" y="3582793"/>
        <a:ext cx="2143318" cy="447548"/>
      </dsp:txXfrm>
    </dsp:sp>
    <dsp:sp modelId="{E3A587D3-78F5-4FB2-8C1E-B26D367D3792}">
      <dsp:nvSpPr>
        <dsp:cNvPr id="0" name=""/>
        <dsp:cNvSpPr/>
      </dsp:nvSpPr>
      <dsp:spPr>
        <a:xfrm>
          <a:off x="2304067" y="3603116"/>
          <a:ext cx="8412523" cy="40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+mn-lt"/>
            </a:rPr>
            <a:t>Tiempo de Disponibilidad de Sistemas</a:t>
          </a:r>
          <a:endParaRPr lang="es-HN" sz="1400" kern="1200" dirty="0">
            <a:latin typeface="+mn-lt"/>
          </a:endParaRPr>
        </a:p>
      </dsp:txBody>
      <dsp:txXfrm>
        <a:off x="2304067" y="3603116"/>
        <a:ext cx="8412523" cy="406464"/>
      </dsp:txXfrm>
    </dsp:sp>
    <dsp:sp modelId="{D1A683C8-7DAF-4542-B530-C12464E7B5F3}">
      <dsp:nvSpPr>
        <dsp:cNvPr id="0" name=""/>
        <dsp:cNvSpPr/>
      </dsp:nvSpPr>
      <dsp:spPr>
        <a:xfrm>
          <a:off x="2143318" y="4009581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5562612-F806-44E9-9064-D8F04D6B6FDB}">
      <dsp:nvSpPr>
        <dsp:cNvPr id="0" name=""/>
        <dsp:cNvSpPr/>
      </dsp:nvSpPr>
      <dsp:spPr>
        <a:xfrm>
          <a:off x="0" y="4030341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62C1E7-52BF-4F05-AAB6-955599BE68F3}">
      <dsp:nvSpPr>
        <dsp:cNvPr id="0" name=""/>
        <dsp:cNvSpPr/>
      </dsp:nvSpPr>
      <dsp:spPr>
        <a:xfrm>
          <a:off x="0" y="4030341"/>
          <a:ext cx="2143318" cy="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800" kern="1200" dirty="0">
              <a:latin typeface="+mn-lt"/>
            </a:rPr>
            <a:t>1 hora</a:t>
          </a:r>
        </a:p>
      </dsp:txBody>
      <dsp:txXfrm>
        <a:off x="0" y="4030341"/>
        <a:ext cx="2143318" cy="447548"/>
      </dsp:txXfrm>
    </dsp:sp>
    <dsp:sp modelId="{A743C807-FFB3-496A-9DFC-7F87AB8E9C0E}">
      <dsp:nvSpPr>
        <dsp:cNvPr id="0" name=""/>
        <dsp:cNvSpPr/>
      </dsp:nvSpPr>
      <dsp:spPr>
        <a:xfrm>
          <a:off x="2304067" y="4050665"/>
          <a:ext cx="8412523" cy="40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latin typeface="+mn-lt"/>
            </a:rPr>
            <a:t>Tiempo de pérdida en servicios de Tecnología e Información por Incidentes de Ciberseguridad</a:t>
          </a:r>
          <a:endParaRPr lang="es-HN" sz="1400" kern="1200" dirty="0">
            <a:latin typeface="+mn-lt"/>
          </a:endParaRPr>
        </a:p>
      </dsp:txBody>
      <dsp:txXfrm>
        <a:off x="2304067" y="4050665"/>
        <a:ext cx="8412523" cy="406464"/>
      </dsp:txXfrm>
    </dsp:sp>
    <dsp:sp modelId="{89F478B1-6B1C-4C90-852F-128238287CD6}">
      <dsp:nvSpPr>
        <dsp:cNvPr id="0" name=""/>
        <dsp:cNvSpPr/>
      </dsp:nvSpPr>
      <dsp:spPr>
        <a:xfrm>
          <a:off x="2143318" y="4457130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5884759-5405-4724-9F91-378C3D1D35A0}">
      <dsp:nvSpPr>
        <dsp:cNvPr id="0" name=""/>
        <dsp:cNvSpPr/>
      </dsp:nvSpPr>
      <dsp:spPr>
        <a:xfrm>
          <a:off x="0" y="4477890"/>
          <a:ext cx="10716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DDD3CC-B030-40FF-87C3-C908EAEAA6B8}">
      <dsp:nvSpPr>
        <dsp:cNvPr id="0" name=""/>
        <dsp:cNvSpPr/>
      </dsp:nvSpPr>
      <dsp:spPr>
        <a:xfrm>
          <a:off x="0" y="4477890"/>
          <a:ext cx="2143318" cy="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n-lt"/>
            </a:rPr>
            <a:t>93%</a:t>
          </a:r>
          <a:endParaRPr lang="es-HN" sz="1800" kern="1200" dirty="0">
            <a:latin typeface="+mn-lt"/>
          </a:endParaRPr>
        </a:p>
      </dsp:txBody>
      <dsp:txXfrm>
        <a:off x="0" y="4477890"/>
        <a:ext cx="2143318" cy="447548"/>
      </dsp:txXfrm>
    </dsp:sp>
    <dsp:sp modelId="{38ED8A50-7B71-4198-AAD8-95CDFF84454A}">
      <dsp:nvSpPr>
        <dsp:cNvPr id="0" name=""/>
        <dsp:cNvSpPr/>
      </dsp:nvSpPr>
      <dsp:spPr>
        <a:xfrm>
          <a:off x="2304067" y="4498213"/>
          <a:ext cx="8412523" cy="40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+mn-lt"/>
            </a:rPr>
            <a:t>Implementación de proyectos de seguridad de la información</a:t>
          </a:r>
          <a:endParaRPr lang="es-HN" sz="1400" kern="1200" dirty="0">
            <a:latin typeface="+mn-lt"/>
          </a:endParaRPr>
        </a:p>
      </dsp:txBody>
      <dsp:txXfrm>
        <a:off x="2304067" y="4498213"/>
        <a:ext cx="8412523" cy="406464"/>
      </dsp:txXfrm>
    </dsp:sp>
    <dsp:sp modelId="{67F10A5E-D008-4F0C-B4D7-0349A83BE11E}">
      <dsp:nvSpPr>
        <dsp:cNvPr id="0" name=""/>
        <dsp:cNvSpPr/>
      </dsp:nvSpPr>
      <dsp:spPr>
        <a:xfrm>
          <a:off x="2143318" y="4904678"/>
          <a:ext cx="857327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2F61B-74C0-4525-B0E6-AF5607C16596}" type="datetimeFigureOut">
              <a:rPr lang="es-HN" smtClean="0"/>
              <a:t>12/3/2024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BEE0-3075-46CA-9610-EBC99529DC9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5465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4BEE0-3075-46CA-9610-EBC99529DC90}" type="slidenum">
              <a:rPr lang="es-HN" smtClean="0"/>
              <a:t>2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1453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2F5AD-DCE1-AC77-808B-E4CB037A7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735"/>
            <a:ext cx="802312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56D960-FD7A-3F38-8FF2-7E65CE312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88024"/>
            <a:ext cx="802312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C6604BE5-7922-86AD-474B-8C94146CD6C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694" y="194074"/>
            <a:ext cx="344906" cy="42519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18049915-EE69-C750-5865-E4F9C405CD9B}"/>
              </a:ext>
            </a:extLst>
          </p:cNvPr>
          <p:cNvGrpSpPr/>
          <p:nvPr/>
        </p:nvGrpSpPr>
        <p:grpSpPr>
          <a:xfrm>
            <a:off x="-8" y="4733677"/>
            <a:ext cx="12192008" cy="3053574"/>
            <a:chOff x="-8" y="3642292"/>
            <a:chExt cx="12192008" cy="3053574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E6E78C8E-B0A8-9232-26B7-761A0BEDAF50}"/>
                </a:ext>
              </a:extLst>
            </p:cNvPr>
            <p:cNvSpPr/>
            <p:nvPr/>
          </p:nvSpPr>
          <p:spPr>
            <a:xfrm rot="16200000">
              <a:off x="4764129" y="-1121843"/>
              <a:ext cx="2663729" cy="12191999"/>
            </a:xfrm>
            <a:custGeom>
              <a:avLst/>
              <a:gdLst/>
              <a:ahLst/>
              <a:cxnLst/>
              <a:rect l="l" t="t" r="r" b="b"/>
              <a:pathLst>
                <a:path w="2306955" h="10287000">
                  <a:moveTo>
                    <a:pt x="0" y="0"/>
                  </a:moveTo>
                  <a:lnTo>
                    <a:pt x="849382" y="0"/>
                  </a:lnTo>
                  <a:lnTo>
                    <a:pt x="824003" y="265731"/>
                  </a:lnTo>
                  <a:lnTo>
                    <a:pt x="798263" y="581923"/>
                  </a:lnTo>
                  <a:lnTo>
                    <a:pt x="777256" y="898689"/>
                  </a:lnTo>
                  <a:lnTo>
                    <a:pt x="760983" y="1215970"/>
                  </a:lnTo>
                  <a:lnTo>
                    <a:pt x="749443" y="1533710"/>
                  </a:lnTo>
                  <a:lnTo>
                    <a:pt x="743893" y="1772279"/>
                  </a:lnTo>
                  <a:lnTo>
                    <a:pt x="741004" y="2011050"/>
                  </a:lnTo>
                  <a:lnTo>
                    <a:pt x="740776" y="2249995"/>
                  </a:lnTo>
                  <a:lnTo>
                    <a:pt x="743208" y="2489092"/>
                  </a:lnTo>
                  <a:lnTo>
                    <a:pt x="748300" y="2728316"/>
                  </a:lnTo>
                  <a:lnTo>
                    <a:pt x="756052" y="2967642"/>
                  </a:lnTo>
                  <a:lnTo>
                    <a:pt x="766463" y="3207046"/>
                  </a:lnTo>
                  <a:lnTo>
                    <a:pt x="779533" y="3446504"/>
                  </a:lnTo>
                  <a:lnTo>
                    <a:pt x="795261" y="3685990"/>
                  </a:lnTo>
                  <a:lnTo>
                    <a:pt x="813647" y="3925480"/>
                  </a:lnTo>
                  <a:lnTo>
                    <a:pt x="834691" y="4164950"/>
                  </a:lnTo>
                  <a:lnTo>
                    <a:pt x="858392" y="4404375"/>
                  </a:lnTo>
                  <a:lnTo>
                    <a:pt x="884751" y="4643732"/>
                  </a:lnTo>
                  <a:lnTo>
                    <a:pt x="913765" y="4882994"/>
                  </a:lnTo>
                  <a:lnTo>
                    <a:pt x="945436" y="5122139"/>
                  </a:lnTo>
                  <a:lnTo>
                    <a:pt x="979762" y="5361140"/>
                  </a:lnTo>
                  <a:lnTo>
                    <a:pt x="1016744" y="5599975"/>
                  </a:lnTo>
                  <a:lnTo>
                    <a:pt x="1056381" y="5838618"/>
                  </a:lnTo>
                  <a:lnTo>
                    <a:pt x="1098673" y="6077044"/>
                  </a:lnTo>
                  <a:lnTo>
                    <a:pt x="1128341" y="6235863"/>
                  </a:lnTo>
                  <a:lnTo>
                    <a:pt x="1159190" y="6394568"/>
                  </a:lnTo>
                  <a:lnTo>
                    <a:pt x="1191218" y="6553151"/>
                  </a:lnTo>
                  <a:lnTo>
                    <a:pt x="1224425" y="6711606"/>
                  </a:lnTo>
                  <a:lnTo>
                    <a:pt x="1258811" y="6869924"/>
                  </a:lnTo>
                  <a:lnTo>
                    <a:pt x="1294377" y="7028100"/>
                  </a:lnTo>
                  <a:lnTo>
                    <a:pt x="1331121" y="7186124"/>
                  </a:lnTo>
                  <a:lnTo>
                    <a:pt x="1369044" y="7343991"/>
                  </a:lnTo>
                  <a:lnTo>
                    <a:pt x="1408146" y="7501693"/>
                  </a:lnTo>
                  <a:lnTo>
                    <a:pt x="1448427" y="7659223"/>
                  </a:lnTo>
                  <a:lnTo>
                    <a:pt x="1489886" y="7816573"/>
                  </a:lnTo>
                  <a:lnTo>
                    <a:pt x="1532523" y="7973737"/>
                  </a:lnTo>
                  <a:lnTo>
                    <a:pt x="1576339" y="8130706"/>
                  </a:lnTo>
                  <a:lnTo>
                    <a:pt x="1621333" y="8287474"/>
                  </a:lnTo>
                  <a:lnTo>
                    <a:pt x="1667504" y="8444033"/>
                  </a:lnTo>
                  <a:lnTo>
                    <a:pt x="1714854" y="8600377"/>
                  </a:lnTo>
                  <a:lnTo>
                    <a:pt x="1763382" y="8756498"/>
                  </a:lnTo>
                  <a:lnTo>
                    <a:pt x="1813087" y="8912388"/>
                  </a:lnTo>
                  <a:lnTo>
                    <a:pt x="1863970" y="9068040"/>
                  </a:lnTo>
                  <a:lnTo>
                    <a:pt x="1916031" y="9223448"/>
                  </a:lnTo>
                  <a:lnTo>
                    <a:pt x="1969269" y="9378604"/>
                  </a:lnTo>
                  <a:lnTo>
                    <a:pt x="2023684" y="9533500"/>
                  </a:lnTo>
                  <a:lnTo>
                    <a:pt x="2079276" y="9688129"/>
                  </a:lnTo>
                  <a:lnTo>
                    <a:pt x="2136045" y="9842485"/>
                  </a:lnTo>
                  <a:lnTo>
                    <a:pt x="2193991" y="9996560"/>
                  </a:lnTo>
                  <a:lnTo>
                    <a:pt x="2223406" y="10073489"/>
                  </a:lnTo>
                  <a:lnTo>
                    <a:pt x="2253114" y="10150346"/>
                  </a:lnTo>
                  <a:lnTo>
                    <a:pt x="2283117" y="10227129"/>
                  </a:lnTo>
                  <a:lnTo>
                    <a:pt x="2306763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20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2">
              <a:extLst>
                <a:ext uri="{FF2B5EF4-FFF2-40B4-BE49-F238E27FC236}">
                  <a16:creationId xmlns:a16="http://schemas.microsoft.com/office/drawing/2014/main" id="{960E9FD5-F1AC-6C63-EC78-F05D81C65CCA}"/>
                </a:ext>
              </a:extLst>
            </p:cNvPr>
            <p:cNvSpPr/>
            <p:nvPr/>
          </p:nvSpPr>
          <p:spPr>
            <a:xfrm rot="16200000">
              <a:off x="4764128" y="-928614"/>
              <a:ext cx="2663729" cy="12192001"/>
            </a:xfrm>
            <a:custGeom>
              <a:avLst/>
              <a:gdLst/>
              <a:ahLst/>
              <a:cxnLst/>
              <a:rect l="l" t="t" r="r" b="b"/>
              <a:pathLst>
                <a:path w="2306955" h="10287000">
                  <a:moveTo>
                    <a:pt x="0" y="0"/>
                  </a:moveTo>
                  <a:lnTo>
                    <a:pt x="849382" y="0"/>
                  </a:lnTo>
                  <a:lnTo>
                    <a:pt x="824003" y="265731"/>
                  </a:lnTo>
                  <a:lnTo>
                    <a:pt x="798263" y="581923"/>
                  </a:lnTo>
                  <a:lnTo>
                    <a:pt x="777256" y="898689"/>
                  </a:lnTo>
                  <a:lnTo>
                    <a:pt x="760983" y="1215970"/>
                  </a:lnTo>
                  <a:lnTo>
                    <a:pt x="749443" y="1533710"/>
                  </a:lnTo>
                  <a:lnTo>
                    <a:pt x="743893" y="1772279"/>
                  </a:lnTo>
                  <a:lnTo>
                    <a:pt x="741004" y="2011050"/>
                  </a:lnTo>
                  <a:lnTo>
                    <a:pt x="740776" y="2249995"/>
                  </a:lnTo>
                  <a:lnTo>
                    <a:pt x="743208" y="2489092"/>
                  </a:lnTo>
                  <a:lnTo>
                    <a:pt x="748300" y="2728316"/>
                  </a:lnTo>
                  <a:lnTo>
                    <a:pt x="756052" y="2967642"/>
                  </a:lnTo>
                  <a:lnTo>
                    <a:pt x="766463" y="3207046"/>
                  </a:lnTo>
                  <a:lnTo>
                    <a:pt x="779533" y="3446504"/>
                  </a:lnTo>
                  <a:lnTo>
                    <a:pt x="795261" y="3685990"/>
                  </a:lnTo>
                  <a:lnTo>
                    <a:pt x="813647" y="3925480"/>
                  </a:lnTo>
                  <a:lnTo>
                    <a:pt x="834691" y="4164950"/>
                  </a:lnTo>
                  <a:lnTo>
                    <a:pt x="858392" y="4404375"/>
                  </a:lnTo>
                  <a:lnTo>
                    <a:pt x="884751" y="4643732"/>
                  </a:lnTo>
                  <a:lnTo>
                    <a:pt x="913765" y="4882994"/>
                  </a:lnTo>
                  <a:lnTo>
                    <a:pt x="945436" y="5122139"/>
                  </a:lnTo>
                  <a:lnTo>
                    <a:pt x="979762" y="5361140"/>
                  </a:lnTo>
                  <a:lnTo>
                    <a:pt x="1016744" y="5599975"/>
                  </a:lnTo>
                  <a:lnTo>
                    <a:pt x="1056381" y="5838618"/>
                  </a:lnTo>
                  <a:lnTo>
                    <a:pt x="1098673" y="6077044"/>
                  </a:lnTo>
                  <a:lnTo>
                    <a:pt x="1128341" y="6235863"/>
                  </a:lnTo>
                  <a:lnTo>
                    <a:pt x="1159190" y="6394568"/>
                  </a:lnTo>
                  <a:lnTo>
                    <a:pt x="1191218" y="6553151"/>
                  </a:lnTo>
                  <a:lnTo>
                    <a:pt x="1224425" y="6711606"/>
                  </a:lnTo>
                  <a:lnTo>
                    <a:pt x="1258811" y="6869924"/>
                  </a:lnTo>
                  <a:lnTo>
                    <a:pt x="1294377" y="7028100"/>
                  </a:lnTo>
                  <a:lnTo>
                    <a:pt x="1331121" y="7186124"/>
                  </a:lnTo>
                  <a:lnTo>
                    <a:pt x="1369044" y="7343991"/>
                  </a:lnTo>
                  <a:lnTo>
                    <a:pt x="1408146" y="7501693"/>
                  </a:lnTo>
                  <a:lnTo>
                    <a:pt x="1448427" y="7659223"/>
                  </a:lnTo>
                  <a:lnTo>
                    <a:pt x="1489886" y="7816573"/>
                  </a:lnTo>
                  <a:lnTo>
                    <a:pt x="1532523" y="7973737"/>
                  </a:lnTo>
                  <a:lnTo>
                    <a:pt x="1576339" y="8130706"/>
                  </a:lnTo>
                  <a:lnTo>
                    <a:pt x="1621333" y="8287474"/>
                  </a:lnTo>
                  <a:lnTo>
                    <a:pt x="1667504" y="8444033"/>
                  </a:lnTo>
                  <a:lnTo>
                    <a:pt x="1714854" y="8600377"/>
                  </a:lnTo>
                  <a:lnTo>
                    <a:pt x="1763382" y="8756498"/>
                  </a:lnTo>
                  <a:lnTo>
                    <a:pt x="1813087" y="8912388"/>
                  </a:lnTo>
                  <a:lnTo>
                    <a:pt x="1863970" y="9068040"/>
                  </a:lnTo>
                  <a:lnTo>
                    <a:pt x="1916031" y="9223448"/>
                  </a:lnTo>
                  <a:lnTo>
                    <a:pt x="1969269" y="9378604"/>
                  </a:lnTo>
                  <a:lnTo>
                    <a:pt x="2023684" y="9533500"/>
                  </a:lnTo>
                  <a:lnTo>
                    <a:pt x="2079276" y="9688129"/>
                  </a:lnTo>
                  <a:lnTo>
                    <a:pt x="2136045" y="9842485"/>
                  </a:lnTo>
                  <a:lnTo>
                    <a:pt x="2193991" y="9996560"/>
                  </a:lnTo>
                  <a:lnTo>
                    <a:pt x="2223406" y="10073489"/>
                  </a:lnTo>
                  <a:lnTo>
                    <a:pt x="2253114" y="10150346"/>
                  </a:lnTo>
                  <a:lnTo>
                    <a:pt x="2283117" y="10227129"/>
                  </a:lnTo>
                  <a:lnTo>
                    <a:pt x="2306763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AD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">
              <a:extLst>
                <a:ext uri="{FF2B5EF4-FFF2-40B4-BE49-F238E27FC236}">
                  <a16:creationId xmlns:a16="http://schemas.microsoft.com/office/drawing/2014/main" id="{557D9B58-B982-7F15-6F60-08F42FAB67A4}"/>
                </a:ext>
              </a:extLst>
            </p:cNvPr>
            <p:cNvSpPr/>
            <p:nvPr/>
          </p:nvSpPr>
          <p:spPr>
            <a:xfrm rot="16200000">
              <a:off x="4764137" y="-731997"/>
              <a:ext cx="2663729" cy="12191997"/>
            </a:xfrm>
            <a:custGeom>
              <a:avLst/>
              <a:gdLst/>
              <a:ahLst/>
              <a:cxnLst/>
              <a:rect l="l" t="t" r="r" b="b"/>
              <a:pathLst>
                <a:path w="2306955" h="10287000">
                  <a:moveTo>
                    <a:pt x="0" y="0"/>
                  </a:moveTo>
                  <a:lnTo>
                    <a:pt x="849382" y="0"/>
                  </a:lnTo>
                  <a:lnTo>
                    <a:pt x="824003" y="265731"/>
                  </a:lnTo>
                  <a:lnTo>
                    <a:pt x="798263" y="581923"/>
                  </a:lnTo>
                  <a:lnTo>
                    <a:pt x="777256" y="898689"/>
                  </a:lnTo>
                  <a:lnTo>
                    <a:pt x="760983" y="1215970"/>
                  </a:lnTo>
                  <a:lnTo>
                    <a:pt x="749443" y="1533710"/>
                  </a:lnTo>
                  <a:lnTo>
                    <a:pt x="743893" y="1772279"/>
                  </a:lnTo>
                  <a:lnTo>
                    <a:pt x="741004" y="2011050"/>
                  </a:lnTo>
                  <a:lnTo>
                    <a:pt x="740776" y="2249995"/>
                  </a:lnTo>
                  <a:lnTo>
                    <a:pt x="743208" y="2489092"/>
                  </a:lnTo>
                  <a:lnTo>
                    <a:pt x="748300" y="2728316"/>
                  </a:lnTo>
                  <a:lnTo>
                    <a:pt x="756052" y="2967642"/>
                  </a:lnTo>
                  <a:lnTo>
                    <a:pt x="766463" y="3207046"/>
                  </a:lnTo>
                  <a:lnTo>
                    <a:pt x="779533" y="3446504"/>
                  </a:lnTo>
                  <a:lnTo>
                    <a:pt x="795261" y="3685990"/>
                  </a:lnTo>
                  <a:lnTo>
                    <a:pt x="813647" y="3925480"/>
                  </a:lnTo>
                  <a:lnTo>
                    <a:pt x="834691" y="4164950"/>
                  </a:lnTo>
                  <a:lnTo>
                    <a:pt x="858392" y="4404375"/>
                  </a:lnTo>
                  <a:lnTo>
                    <a:pt x="884751" y="4643732"/>
                  </a:lnTo>
                  <a:lnTo>
                    <a:pt x="913765" y="4882994"/>
                  </a:lnTo>
                  <a:lnTo>
                    <a:pt x="945436" y="5122139"/>
                  </a:lnTo>
                  <a:lnTo>
                    <a:pt x="979762" y="5361140"/>
                  </a:lnTo>
                  <a:lnTo>
                    <a:pt x="1016744" y="5599975"/>
                  </a:lnTo>
                  <a:lnTo>
                    <a:pt x="1056381" y="5838618"/>
                  </a:lnTo>
                  <a:lnTo>
                    <a:pt x="1098673" y="6077044"/>
                  </a:lnTo>
                  <a:lnTo>
                    <a:pt x="1128341" y="6235863"/>
                  </a:lnTo>
                  <a:lnTo>
                    <a:pt x="1159190" y="6394568"/>
                  </a:lnTo>
                  <a:lnTo>
                    <a:pt x="1191218" y="6553151"/>
                  </a:lnTo>
                  <a:lnTo>
                    <a:pt x="1224425" y="6711606"/>
                  </a:lnTo>
                  <a:lnTo>
                    <a:pt x="1258811" y="6869924"/>
                  </a:lnTo>
                  <a:lnTo>
                    <a:pt x="1294377" y="7028100"/>
                  </a:lnTo>
                  <a:lnTo>
                    <a:pt x="1331121" y="7186124"/>
                  </a:lnTo>
                  <a:lnTo>
                    <a:pt x="1369044" y="7343991"/>
                  </a:lnTo>
                  <a:lnTo>
                    <a:pt x="1408146" y="7501693"/>
                  </a:lnTo>
                  <a:lnTo>
                    <a:pt x="1448427" y="7659223"/>
                  </a:lnTo>
                  <a:lnTo>
                    <a:pt x="1489886" y="7816573"/>
                  </a:lnTo>
                  <a:lnTo>
                    <a:pt x="1532523" y="7973737"/>
                  </a:lnTo>
                  <a:lnTo>
                    <a:pt x="1576339" y="8130706"/>
                  </a:lnTo>
                  <a:lnTo>
                    <a:pt x="1621333" y="8287474"/>
                  </a:lnTo>
                  <a:lnTo>
                    <a:pt x="1667504" y="8444033"/>
                  </a:lnTo>
                  <a:lnTo>
                    <a:pt x="1714854" y="8600377"/>
                  </a:lnTo>
                  <a:lnTo>
                    <a:pt x="1763382" y="8756498"/>
                  </a:lnTo>
                  <a:lnTo>
                    <a:pt x="1813087" y="8912388"/>
                  </a:lnTo>
                  <a:lnTo>
                    <a:pt x="1863970" y="9068040"/>
                  </a:lnTo>
                  <a:lnTo>
                    <a:pt x="1916031" y="9223448"/>
                  </a:lnTo>
                  <a:lnTo>
                    <a:pt x="1969269" y="9378604"/>
                  </a:lnTo>
                  <a:lnTo>
                    <a:pt x="2023684" y="9533500"/>
                  </a:lnTo>
                  <a:lnTo>
                    <a:pt x="2079276" y="9688129"/>
                  </a:lnTo>
                  <a:lnTo>
                    <a:pt x="2136045" y="9842485"/>
                  </a:lnTo>
                  <a:lnTo>
                    <a:pt x="2193991" y="9996560"/>
                  </a:lnTo>
                  <a:lnTo>
                    <a:pt x="2223406" y="10073489"/>
                  </a:lnTo>
                  <a:lnTo>
                    <a:pt x="2253114" y="10150346"/>
                  </a:lnTo>
                  <a:lnTo>
                    <a:pt x="2283117" y="10227129"/>
                  </a:lnTo>
                  <a:lnTo>
                    <a:pt x="2306763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888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03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91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9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32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9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70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048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782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470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64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08079-2306-1EA1-5BED-098DBBF8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7911EA-BF0E-73CA-DE9A-CF0E6712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2350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 dirty="0"/>
          </a:p>
        </p:txBody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AC3A4395-64B9-F678-2A02-471C42E04CEA}"/>
              </a:ext>
            </a:extLst>
          </p:cNvPr>
          <p:cNvGrpSpPr/>
          <p:nvPr/>
        </p:nvGrpSpPr>
        <p:grpSpPr>
          <a:xfrm>
            <a:off x="0" y="6739888"/>
            <a:ext cx="12192000" cy="446405"/>
            <a:chOff x="4" y="9840593"/>
            <a:chExt cx="18288000" cy="446405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487A1C5A-AB88-14F7-C5B7-65F6201907D8}"/>
                </a:ext>
              </a:extLst>
            </p:cNvPr>
            <p:cNvSpPr/>
            <p:nvPr/>
          </p:nvSpPr>
          <p:spPr>
            <a:xfrm>
              <a:off x="4" y="9840593"/>
              <a:ext cx="6526530" cy="446405"/>
            </a:xfrm>
            <a:custGeom>
              <a:avLst/>
              <a:gdLst/>
              <a:ahLst/>
              <a:cxnLst/>
              <a:rect l="l" t="t" r="r" b="b"/>
              <a:pathLst>
                <a:path w="6526530" h="446404">
                  <a:moveTo>
                    <a:pt x="0" y="0"/>
                  </a:moveTo>
                  <a:lnTo>
                    <a:pt x="6526065" y="0"/>
                  </a:lnTo>
                  <a:lnTo>
                    <a:pt x="6364196" y="446400"/>
                  </a:lnTo>
                  <a:lnTo>
                    <a:pt x="0" y="44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40CB57A8-4A3A-60FC-7D92-C3427FBDB505}"/>
                </a:ext>
              </a:extLst>
            </p:cNvPr>
            <p:cNvSpPr/>
            <p:nvPr/>
          </p:nvSpPr>
          <p:spPr>
            <a:xfrm>
              <a:off x="5872130" y="9840593"/>
              <a:ext cx="7122795" cy="446405"/>
            </a:xfrm>
            <a:custGeom>
              <a:avLst/>
              <a:gdLst/>
              <a:ahLst/>
              <a:cxnLst/>
              <a:rect l="l" t="t" r="r" b="b"/>
              <a:pathLst>
                <a:path w="7122795" h="446404">
                  <a:moveTo>
                    <a:pt x="503528" y="0"/>
                  </a:moveTo>
                  <a:lnTo>
                    <a:pt x="7122207" y="0"/>
                  </a:lnTo>
                  <a:lnTo>
                    <a:pt x="7113388" y="18053"/>
                  </a:lnTo>
                  <a:lnTo>
                    <a:pt x="7080249" y="81395"/>
                  </a:lnTo>
                  <a:lnTo>
                    <a:pt x="7060309" y="117110"/>
                  </a:lnTo>
                  <a:lnTo>
                    <a:pt x="7038070" y="155216"/>
                  </a:lnTo>
                  <a:lnTo>
                    <a:pt x="7013495" y="195485"/>
                  </a:lnTo>
                  <a:lnTo>
                    <a:pt x="6986547" y="237691"/>
                  </a:lnTo>
                  <a:lnTo>
                    <a:pt x="6957187" y="281606"/>
                  </a:lnTo>
                  <a:lnTo>
                    <a:pt x="6925377" y="327000"/>
                  </a:lnTo>
                  <a:lnTo>
                    <a:pt x="6891079" y="373648"/>
                  </a:lnTo>
                  <a:lnTo>
                    <a:pt x="6854255" y="421320"/>
                  </a:lnTo>
                  <a:lnTo>
                    <a:pt x="0" y="446400"/>
                  </a:lnTo>
                  <a:lnTo>
                    <a:pt x="503528" y="0"/>
                  </a:lnTo>
                  <a:close/>
                </a:path>
              </a:pathLst>
            </a:custGeom>
            <a:solidFill>
              <a:srgbClr val="D5A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C88B9ADF-321D-F8FA-E910-61170CA61B1A}"/>
                </a:ext>
              </a:extLst>
            </p:cNvPr>
            <p:cNvSpPr/>
            <p:nvPr/>
          </p:nvSpPr>
          <p:spPr>
            <a:xfrm>
              <a:off x="12237440" y="9840596"/>
              <a:ext cx="6050915" cy="446405"/>
            </a:xfrm>
            <a:custGeom>
              <a:avLst/>
              <a:gdLst/>
              <a:ahLst/>
              <a:cxnLst/>
              <a:rect l="l" t="t" r="r" b="b"/>
              <a:pathLst>
                <a:path w="6050915" h="446404">
                  <a:moveTo>
                    <a:pt x="655123" y="0"/>
                  </a:moveTo>
                  <a:lnTo>
                    <a:pt x="6050562" y="0"/>
                  </a:lnTo>
                  <a:lnTo>
                    <a:pt x="6050562" y="446400"/>
                  </a:lnTo>
                  <a:lnTo>
                    <a:pt x="0" y="446400"/>
                  </a:lnTo>
                  <a:lnTo>
                    <a:pt x="655123" y="0"/>
                  </a:lnTo>
                  <a:close/>
                </a:path>
              </a:pathLst>
            </a:custGeom>
            <a:solidFill>
              <a:srgbClr val="E1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5">
            <a:extLst>
              <a:ext uri="{FF2B5EF4-FFF2-40B4-BE49-F238E27FC236}">
                <a16:creationId xmlns:a16="http://schemas.microsoft.com/office/drawing/2014/main" id="{B59296C5-3F56-FD1F-0A90-D30E2183D2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694" y="194074"/>
            <a:ext cx="344906" cy="4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82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67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3BD8B-BF0A-B2A7-DFF1-CCDC0C56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9"/>
            <a:ext cx="10515600" cy="1285715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s-HN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23A834-504D-456E-D886-3EE14DA0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70124"/>
            <a:ext cx="10515600" cy="3825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836170E-BA4C-761D-4F0D-67A1F42B0B72}"/>
              </a:ext>
            </a:extLst>
          </p:cNvPr>
          <p:cNvGrpSpPr/>
          <p:nvPr/>
        </p:nvGrpSpPr>
        <p:grpSpPr>
          <a:xfrm>
            <a:off x="0" y="5407660"/>
            <a:ext cx="12192000" cy="1898015"/>
            <a:chOff x="0" y="5626735"/>
            <a:chExt cx="12192000" cy="1898015"/>
          </a:xfrm>
        </p:grpSpPr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B54606DF-87AE-981E-6C01-DE6186F1AD0D}"/>
                </a:ext>
              </a:extLst>
            </p:cNvPr>
            <p:cNvSpPr/>
            <p:nvPr/>
          </p:nvSpPr>
          <p:spPr>
            <a:xfrm>
              <a:off x="0" y="5626735"/>
              <a:ext cx="12192000" cy="1589405"/>
            </a:xfrm>
            <a:custGeom>
              <a:avLst/>
              <a:gdLst/>
              <a:ahLst/>
              <a:cxnLst/>
              <a:rect l="l" t="t" r="r" b="b"/>
              <a:pathLst>
                <a:path w="18288000" h="1589404">
                  <a:moveTo>
                    <a:pt x="18287777" y="1066580"/>
                  </a:moveTo>
                  <a:lnTo>
                    <a:pt x="9610007" y="1066580"/>
                  </a:lnTo>
                  <a:lnTo>
                    <a:pt x="9973045" y="1064631"/>
                  </a:lnTo>
                  <a:lnTo>
                    <a:pt x="10697086" y="1050815"/>
                  </a:lnTo>
                  <a:lnTo>
                    <a:pt x="11418099" y="1023623"/>
                  </a:lnTo>
                  <a:lnTo>
                    <a:pt x="12135704" y="982872"/>
                  </a:lnTo>
                  <a:lnTo>
                    <a:pt x="12849523" y="928380"/>
                  </a:lnTo>
                  <a:lnTo>
                    <a:pt x="13470713" y="869284"/>
                  </a:lnTo>
                  <a:lnTo>
                    <a:pt x="14088460" y="799405"/>
                  </a:lnTo>
                  <a:lnTo>
                    <a:pt x="14702513" y="718622"/>
                  </a:lnTo>
                  <a:lnTo>
                    <a:pt x="15312617" y="626813"/>
                  </a:lnTo>
                  <a:lnTo>
                    <a:pt x="15918520" y="523854"/>
                  </a:lnTo>
                  <a:lnTo>
                    <a:pt x="16434328" y="426638"/>
                  </a:lnTo>
                  <a:lnTo>
                    <a:pt x="16946703" y="321064"/>
                  </a:lnTo>
                  <a:lnTo>
                    <a:pt x="17201554" y="265119"/>
                  </a:lnTo>
                  <a:lnTo>
                    <a:pt x="17708480" y="146864"/>
                  </a:lnTo>
                  <a:lnTo>
                    <a:pt x="17792600" y="126325"/>
                  </a:lnTo>
                  <a:lnTo>
                    <a:pt x="18287777" y="0"/>
                  </a:lnTo>
                  <a:lnTo>
                    <a:pt x="18287777" y="1066580"/>
                  </a:lnTo>
                  <a:close/>
                </a:path>
                <a:path w="18288000" h="1589404">
                  <a:moveTo>
                    <a:pt x="18287777" y="1589385"/>
                  </a:moveTo>
                  <a:lnTo>
                    <a:pt x="0" y="1589385"/>
                  </a:lnTo>
                  <a:lnTo>
                    <a:pt x="0" y="10447"/>
                  </a:lnTo>
                  <a:lnTo>
                    <a:pt x="366081" y="91279"/>
                  </a:lnTo>
                  <a:lnTo>
                    <a:pt x="639100" y="146870"/>
                  </a:lnTo>
                  <a:lnTo>
                    <a:pt x="1551259" y="321082"/>
                  </a:lnTo>
                  <a:lnTo>
                    <a:pt x="2466076" y="477955"/>
                  </a:lnTo>
                  <a:lnTo>
                    <a:pt x="3382812" y="617134"/>
                  </a:lnTo>
                  <a:lnTo>
                    <a:pt x="4208904" y="726971"/>
                  </a:lnTo>
                  <a:lnTo>
                    <a:pt x="5035412" y="821928"/>
                  </a:lnTo>
                  <a:lnTo>
                    <a:pt x="5861799" y="901745"/>
                  </a:lnTo>
                  <a:lnTo>
                    <a:pt x="6687524" y="966161"/>
                  </a:lnTo>
                  <a:lnTo>
                    <a:pt x="7512051" y="1014917"/>
                  </a:lnTo>
                  <a:lnTo>
                    <a:pt x="8334839" y="1047754"/>
                  </a:lnTo>
                  <a:lnTo>
                    <a:pt x="9155350" y="1064412"/>
                  </a:lnTo>
                  <a:lnTo>
                    <a:pt x="18287777" y="1066580"/>
                  </a:lnTo>
                  <a:lnTo>
                    <a:pt x="18287777" y="1589385"/>
                  </a:lnTo>
                  <a:close/>
                </a:path>
              </a:pathLst>
            </a:custGeom>
            <a:solidFill>
              <a:srgbClr val="E12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32E70479-E021-9C7D-BA74-18881A6F9478}"/>
                </a:ext>
              </a:extLst>
            </p:cNvPr>
            <p:cNvSpPr/>
            <p:nvPr/>
          </p:nvSpPr>
          <p:spPr>
            <a:xfrm>
              <a:off x="0" y="5793105"/>
              <a:ext cx="12192000" cy="1589405"/>
            </a:xfrm>
            <a:custGeom>
              <a:avLst/>
              <a:gdLst/>
              <a:ahLst/>
              <a:cxnLst/>
              <a:rect l="l" t="t" r="r" b="b"/>
              <a:pathLst>
                <a:path w="18288000" h="1589404">
                  <a:moveTo>
                    <a:pt x="18287777" y="1066580"/>
                  </a:moveTo>
                  <a:lnTo>
                    <a:pt x="9610007" y="1066580"/>
                  </a:lnTo>
                  <a:lnTo>
                    <a:pt x="9973045" y="1064631"/>
                  </a:lnTo>
                  <a:lnTo>
                    <a:pt x="10697086" y="1050815"/>
                  </a:lnTo>
                  <a:lnTo>
                    <a:pt x="11418099" y="1023623"/>
                  </a:lnTo>
                  <a:lnTo>
                    <a:pt x="12135704" y="982872"/>
                  </a:lnTo>
                  <a:lnTo>
                    <a:pt x="12849523" y="928380"/>
                  </a:lnTo>
                  <a:lnTo>
                    <a:pt x="13470713" y="869284"/>
                  </a:lnTo>
                  <a:lnTo>
                    <a:pt x="14088460" y="799405"/>
                  </a:lnTo>
                  <a:lnTo>
                    <a:pt x="14702513" y="718622"/>
                  </a:lnTo>
                  <a:lnTo>
                    <a:pt x="15312617" y="626813"/>
                  </a:lnTo>
                  <a:lnTo>
                    <a:pt x="15918520" y="523854"/>
                  </a:lnTo>
                  <a:lnTo>
                    <a:pt x="16434328" y="426638"/>
                  </a:lnTo>
                  <a:lnTo>
                    <a:pt x="16946703" y="321064"/>
                  </a:lnTo>
                  <a:lnTo>
                    <a:pt x="17201554" y="265119"/>
                  </a:lnTo>
                  <a:lnTo>
                    <a:pt x="17708480" y="146864"/>
                  </a:lnTo>
                  <a:lnTo>
                    <a:pt x="17792600" y="126325"/>
                  </a:lnTo>
                  <a:lnTo>
                    <a:pt x="18287777" y="0"/>
                  </a:lnTo>
                  <a:lnTo>
                    <a:pt x="18287777" y="1066580"/>
                  </a:lnTo>
                  <a:close/>
                </a:path>
                <a:path w="18288000" h="1589404">
                  <a:moveTo>
                    <a:pt x="18287777" y="1589385"/>
                  </a:moveTo>
                  <a:lnTo>
                    <a:pt x="0" y="1589385"/>
                  </a:lnTo>
                  <a:lnTo>
                    <a:pt x="0" y="10447"/>
                  </a:lnTo>
                  <a:lnTo>
                    <a:pt x="366081" y="91279"/>
                  </a:lnTo>
                  <a:lnTo>
                    <a:pt x="639100" y="146870"/>
                  </a:lnTo>
                  <a:lnTo>
                    <a:pt x="1551259" y="321082"/>
                  </a:lnTo>
                  <a:lnTo>
                    <a:pt x="2466076" y="477955"/>
                  </a:lnTo>
                  <a:lnTo>
                    <a:pt x="3382812" y="617134"/>
                  </a:lnTo>
                  <a:lnTo>
                    <a:pt x="4208904" y="726971"/>
                  </a:lnTo>
                  <a:lnTo>
                    <a:pt x="5035412" y="821928"/>
                  </a:lnTo>
                  <a:lnTo>
                    <a:pt x="5861799" y="901745"/>
                  </a:lnTo>
                  <a:lnTo>
                    <a:pt x="6687524" y="966161"/>
                  </a:lnTo>
                  <a:lnTo>
                    <a:pt x="7512051" y="1014917"/>
                  </a:lnTo>
                  <a:lnTo>
                    <a:pt x="8334839" y="1047754"/>
                  </a:lnTo>
                  <a:lnTo>
                    <a:pt x="9155350" y="1064412"/>
                  </a:lnTo>
                  <a:lnTo>
                    <a:pt x="18287777" y="1066580"/>
                  </a:lnTo>
                  <a:lnTo>
                    <a:pt x="18287777" y="1589385"/>
                  </a:lnTo>
                  <a:close/>
                </a:path>
              </a:pathLst>
            </a:custGeom>
            <a:solidFill>
              <a:srgbClr val="D5A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22343915-9CAC-42E8-BBF1-1FFD8D89AEAA}"/>
                </a:ext>
              </a:extLst>
            </p:cNvPr>
            <p:cNvSpPr/>
            <p:nvPr/>
          </p:nvSpPr>
          <p:spPr>
            <a:xfrm>
              <a:off x="0" y="5935345"/>
              <a:ext cx="12192000" cy="1589405"/>
            </a:xfrm>
            <a:custGeom>
              <a:avLst/>
              <a:gdLst/>
              <a:ahLst/>
              <a:cxnLst/>
              <a:rect l="l" t="t" r="r" b="b"/>
              <a:pathLst>
                <a:path w="18288000" h="1589404">
                  <a:moveTo>
                    <a:pt x="18287777" y="1066580"/>
                  </a:moveTo>
                  <a:lnTo>
                    <a:pt x="9610007" y="1066580"/>
                  </a:lnTo>
                  <a:lnTo>
                    <a:pt x="9973045" y="1064631"/>
                  </a:lnTo>
                  <a:lnTo>
                    <a:pt x="10697086" y="1050815"/>
                  </a:lnTo>
                  <a:lnTo>
                    <a:pt x="11418099" y="1023623"/>
                  </a:lnTo>
                  <a:lnTo>
                    <a:pt x="12135704" y="982872"/>
                  </a:lnTo>
                  <a:lnTo>
                    <a:pt x="12849523" y="928380"/>
                  </a:lnTo>
                  <a:lnTo>
                    <a:pt x="13470713" y="869284"/>
                  </a:lnTo>
                  <a:lnTo>
                    <a:pt x="14088460" y="799405"/>
                  </a:lnTo>
                  <a:lnTo>
                    <a:pt x="14702513" y="718622"/>
                  </a:lnTo>
                  <a:lnTo>
                    <a:pt x="15312617" y="626813"/>
                  </a:lnTo>
                  <a:lnTo>
                    <a:pt x="15918520" y="523854"/>
                  </a:lnTo>
                  <a:lnTo>
                    <a:pt x="16434328" y="426638"/>
                  </a:lnTo>
                  <a:lnTo>
                    <a:pt x="16946703" y="321064"/>
                  </a:lnTo>
                  <a:lnTo>
                    <a:pt x="17201554" y="265119"/>
                  </a:lnTo>
                  <a:lnTo>
                    <a:pt x="17708480" y="146864"/>
                  </a:lnTo>
                  <a:lnTo>
                    <a:pt x="17792600" y="126325"/>
                  </a:lnTo>
                  <a:lnTo>
                    <a:pt x="18287777" y="0"/>
                  </a:lnTo>
                  <a:lnTo>
                    <a:pt x="18287777" y="1066580"/>
                  </a:lnTo>
                  <a:close/>
                </a:path>
                <a:path w="18288000" h="1589404">
                  <a:moveTo>
                    <a:pt x="18287777" y="1589385"/>
                  </a:moveTo>
                  <a:lnTo>
                    <a:pt x="0" y="1589385"/>
                  </a:lnTo>
                  <a:lnTo>
                    <a:pt x="0" y="10447"/>
                  </a:lnTo>
                  <a:lnTo>
                    <a:pt x="366081" y="91279"/>
                  </a:lnTo>
                  <a:lnTo>
                    <a:pt x="639100" y="146870"/>
                  </a:lnTo>
                  <a:lnTo>
                    <a:pt x="1551259" y="321082"/>
                  </a:lnTo>
                  <a:lnTo>
                    <a:pt x="2466076" y="477955"/>
                  </a:lnTo>
                  <a:lnTo>
                    <a:pt x="3382812" y="617134"/>
                  </a:lnTo>
                  <a:lnTo>
                    <a:pt x="4208904" y="726971"/>
                  </a:lnTo>
                  <a:lnTo>
                    <a:pt x="5035412" y="821928"/>
                  </a:lnTo>
                  <a:lnTo>
                    <a:pt x="5861799" y="901745"/>
                  </a:lnTo>
                  <a:lnTo>
                    <a:pt x="6687524" y="966161"/>
                  </a:lnTo>
                  <a:lnTo>
                    <a:pt x="7512051" y="1014917"/>
                  </a:lnTo>
                  <a:lnTo>
                    <a:pt x="8334839" y="1047754"/>
                  </a:lnTo>
                  <a:lnTo>
                    <a:pt x="9155350" y="1064412"/>
                  </a:lnTo>
                  <a:lnTo>
                    <a:pt x="18287777" y="1066580"/>
                  </a:lnTo>
                  <a:lnTo>
                    <a:pt x="18287777" y="1589385"/>
                  </a:lnTo>
                  <a:close/>
                </a:path>
              </a:pathLst>
            </a:custGeom>
            <a:solidFill>
              <a:srgbClr val="26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5">
            <a:extLst>
              <a:ext uri="{FF2B5EF4-FFF2-40B4-BE49-F238E27FC236}">
                <a16:creationId xmlns:a16="http://schemas.microsoft.com/office/drawing/2014/main" id="{B1867691-69C8-BF7A-92F4-31C99C3EC2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694" y="194074"/>
            <a:ext cx="344906" cy="4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4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44D32-63E4-BA49-3847-3318904A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803275"/>
            <a:ext cx="1004887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0E188-E786-D564-8D84-D82B885DD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2263775"/>
            <a:ext cx="49149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F5B982-2BA9-F4E2-C4C9-8E71F0E5B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63775"/>
            <a:ext cx="4981575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grpSp>
        <p:nvGrpSpPr>
          <p:cNvPr id="8" name="object 28">
            <a:extLst>
              <a:ext uri="{FF2B5EF4-FFF2-40B4-BE49-F238E27FC236}">
                <a16:creationId xmlns:a16="http://schemas.microsoft.com/office/drawing/2014/main" id="{A50293CF-A2CD-6036-80B0-B3AEADC5634C}"/>
              </a:ext>
            </a:extLst>
          </p:cNvPr>
          <p:cNvGrpSpPr/>
          <p:nvPr/>
        </p:nvGrpSpPr>
        <p:grpSpPr>
          <a:xfrm>
            <a:off x="-157009" y="-100601"/>
            <a:ext cx="2619375" cy="2828925"/>
            <a:chOff x="0" y="0"/>
            <a:chExt cx="4693920" cy="3525520"/>
          </a:xfrm>
        </p:grpSpPr>
        <p:sp>
          <p:nvSpPr>
            <p:cNvPr id="9" name="object 29">
              <a:extLst>
                <a:ext uri="{FF2B5EF4-FFF2-40B4-BE49-F238E27FC236}">
                  <a16:creationId xmlns:a16="http://schemas.microsoft.com/office/drawing/2014/main" id="{CEDC416F-C1B9-1C29-5D05-DE21FF59486B}"/>
                </a:ext>
              </a:extLst>
            </p:cNvPr>
            <p:cNvSpPr/>
            <p:nvPr/>
          </p:nvSpPr>
          <p:spPr>
            <a:xfrm>
              <a:off x="0" y="0"/>
              <a:ext cx="983615" cy="1050290"/>
            </a:xfrm>
            <a:custGeom>
              <a:avLst/>
              <a:gdLst/>
              <a:ahLst/>
              <a:cxnLst/>
              <a:rect l="l" t="t" r="r" b="b"/>
              <a:pathLst>
                <a:path w="983615" h="1050290">
                  <a:moveTo>
                    <a:pt x="0" y="0"/>
                  </a:moveTo>
                  <a:lnTo>
                    <a:pt x="983554" y="0"/>
                  </a:lnTo>
                  <a:lnTo>
                    <a:pt x="949522" y="93930"/>
                  </a:lnTo>
                  <a:lnTo>
                    <a:pt x="919611" y="144130"/>
                  </a:lnTo>
                  <a:lnTo>
                    <a:pt x="877591" y="205990"/>
                  </a:lnTo>
                  <a:lnTo>
                    <a:pt x="851064" y="243608"/>
                  </a:lnTo>
                  <a:lnTo>
                    <a:pt x="821350" y="284872"/>
                  </a:lnTo>
                  <a:lnTo>
                    <a:pt x="788819" y="329171"/>
                  </a:lnTo>
                  <a:lnTo>
                    <a:pt x="753840" y="375896"/>
                  </a:lnTo>
                  <a:lnTo>
                    <a:pt x="716781" y="424437"/>
                  </a:lnTo>
                  <a:lnTo>
                    <a:pt x="678011" y="474183"/>
                  </a:lnTo>
                  <a:lnTo>
                    <a:pt x="637899" y="524524"/>
                  </a:lnTo>
                  <a:lnTo>
                    <a:pt x="596815" y="574851"/>
                  </a:lnTo>
                  <a:lnTo>
                    <a:pt x="555126" y="624554"/>
                  </a:lnTo>
                  <a:lnTo>
                    <a:pt x="513203" y="673022"/>
                  </a:lnTo>
                  <a:lnTo>
                    <a:pt x="471413" y="719646"/>
                  </a:lnTo>
                  <a:lnTo>
                    <a:pt x="436747" y="755246"/>
                  </a:lnTo>
                  <a:lnTo>
                    <a:pt x="398615" y="790337"/>
                  </a:lnTo>
                  <a:lnTo>
                    <a:pt x="357674" y="824695"/>
                  </a:lnTo>
                  <a:lnTo>
                    <a:pt x="314578" y="858100"/>
                  </a:lnTo>
                  <a:lnTo>
                    <a:pt x="269982" y="890328"/>
                  </a:lnTo>
                  <a:lnTo>
                    <a:pt x="224541" y="921158"/>
                  </a:lnTo>
                  <a:lnTo>
                    <a:pt x="178912" y="950368"/>
                  </a:lnTo>
                  <a:lnTo>
                    <a:pt x="133749" y="977735"/>
                  </a:lnTo>
                  <a:lnTo>
                    <a:pt x="89706" y="1003037"/>
                  </a:lnTo>
                  <a:lnTo>
                    <a:pt x="47441" y="1026053"/>
                  </a:lnTo>
                  <a:lnTo>
                    <a:pt x="7607" y="1046559"/>
                  </a:lnTo>
                  <a:lnTo>
                    <a:pt x="0" y="1050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0">
              <a:extLst>
                <a:ext uri="{FF2B5EF4-FFF2-40B4-BE49-F238E27FC236}">
                  <a16:creationId xmlns:a16="http://schemas.microsoft.com/office/drawing/2014/main" id="{871A6986-764D-9496-C94F-B99662EA4353}"/>
                </a:ext>
              </a:extLst>
            </p:cNvPr>
            <p:cNvSpPr/>
            <p:nvPr/>
          </p:nvSpPr>
          <p:spPr>
            <a:xfrm>
              <a:off x="0" y="0"/>
              <a:ext cx="2205990" cy="2029460"/>
            </a:xfrm>
            <a:custGeom>
              <a:avLst/>
              <a:gdLst/>
              <a:ahLst/>
              <a:cxnLst/>
              <a:rect l="l" t="t" r="r" b="b"/>
              <a:pathLst>
                <a:path w="2205990" h="2029460">
                  <a:moveTo>
                    <a:pt x="926941" y="0"/>
                  </a:moveTo>
                  <a:lnTo>
                    <a:pt x="2205914" y="0"/>
                  </a:lnTo>
                  <a:lnTo>
                    <a:pt x="2181492" y="36279"/>
                  </a:lnTo>
                  <a:lnTo>
                    <a:pt x="2137252" y="86569"/>
                  </a:lnTo>
                  <a:lnTo>
                    <a:pt x="2077828" y="135468"/>
                  </a:lnTo>
                  <a:lnTo>
                    <a:pt x="1884272" y="268758"/>
                  </a:lnTo>
                  <a:lnTo>
                    <a:pt x="1700763" y="398168"/>
                  </a:lnTo>
                  <a:lnTo>
                    <a:pt x="1570227" y="492511"/>
                  </a:lnTo>
                  <a:lnTo>
                    <a:pt x="1446166" y="584393"/>
                  </a:lnTo>
                  <a:lnTo>
                    <a:pt x="1367230" y="644222"/>
                  </a:lnTo>
                  <a:lnTo>
                    <a:pt x="1291433" y="702870"/>
                  </a:lnTo>
                  <a:lnTo>
                    <a:pt x="1218878" y="760302"/>
                  </a:lnTo>
                  <a:lnTo>
                    <a:pt x="1183850" y="788550"/>
                  </a:lnTo>
                  <a:lnTo>
                    <a:pt x="1149672" y="816481"/>
                  </a:lnTo>
                  <a:lnTo>
                    <a:pt x="1116357" y="844090"/>
                  </a:lnTo>
                  <a:lnTo>
                    <a:pt x="1083918" y="871373"/>
                  </a:lnTo>
                  <a:lnTo>
                    <a:pt x="1035135" y="917488"/>
                  </a:lnTo>
                  <a:lnTo>
                    <a:pt x="986112" y="972356"/>
                  </a:lnTo>
                  <a:lnTo>
                    <a:pt x="961404" y="1002700"/>
                  </a:lnTo>
                  <a:lnTo>
                    <a:pt x="936508" y="1034783"/>
                  </a:lnTo>
                  <a:lnTo>
                    <a:pt x="911380" y="1068458"/>
                  </a:lnTo>
                  <a:lnTo>
                    <a:pt x="885980" y="1103575"/>
                  </a:lnTo>
                  <a:lnTo>
                    <a:pt x="860262" y="1139985"/>
                  </a:lnTo>
                  <a:lnTo>
                    <a:pt x="834186" y="1177538"/>
                  </a:lnTo>
                  <a:lnTo>
                    <a:pt x="725436" y="1336197"/>
                  </a:lnTo>
                  <a:lnTo>
                    <a:pt x="696924" y="1377228"/>
                  </a:lnTo>
                  <a:lnTo>
                    <a:pt x="667796" y="1418506"/>
                  </a:lnTo>
                  <a:lnTo>
                    <a:pt x="638010" y="1459883"/>
                  </a:lnTo>
                  <a:lnTo>
                    <a:pt x="607523" y="1501208"/>
                  </a:lnTo>
                  <a:lnTo>
                    <a:pt x="576292" y="1542334"/>
                  </a:lnTo>
                  <a:lnTo>
                    <a:pt x="544275" y="1583111"/>
                  </a:lnTo>
                  <a:lnTo>
                    <a:pt x="511429" y="1623388"/>
                  </a:lnTo>
                  <a:lnTo>
                    <a:pt x="477712" y="1663018"/>
                  </a:lnTo>
                  <a:lnTo>
                    <a:pt x="443079" y="1701851"/>
                  </a:lnTo>
                  <a:lnTo>
                    <a:pt x="407490" y="1739737"/>
                  </a:lnTo>
                  <a:lnTo>
                    <a:pt x="370900" y="1776527"/>
                  </a:lnTo>
                  <a:lnTo>
                    <a:pt x="333268" y="1812073"/>
                  </a:lnTo>
                  <a:lnTo>
                    <a:pt x="294550" y="1846224"/>
                  </a:lnTo>
                  <a:lnTo>
                    <a:pt x="254704" y="1878832"/>
                  </a:lnTo>
                  <a:lnTo>
                    <a:pt x="213688" y="1909746"/>
                  </a:lnTo>
                  <a:lnTo>
                    <a:pt x="171457" y="1938819"/>
                  </a:lnTo>
                  <a:lnTo>
                    <a:pt x="127970" y="1965900"/>
                  </a:lnTo>
                  <a:lnTo>
                    <a:pt x="83185" y="1990841"/>
                  </a:lnTo>
                  <a:lnTo>
                    <a:pt x="37057" y="2013492"/>
                  </a:lnTo>
                  <a:lnTo>
                    <a:pt x="0" y="2029256"/>
                  </a:lnTo>
                  <a:lnTo>
                    <a:pt x="0" y="907269"/>
                  </a:lnTo>
                  <a:lnTo>
                    <a:pt x="148979" y="754001"/>
                  </a:lnTo>
                  <a:lnTo>
                    <a:pt x="311580" y="589686"/>
                  </a:lnTo>
                  <a:lnTo>
                    <a:pt x="474945" y="427253"/>
                  </a:lnTo>
                  <a:lnTo>
                    <a:pt x="629093" y="276645"/>
                  </a:lnTo>
                  <a:lnTo>
                    <a:pt x="732651" y="177433"/>
                  </a:lnTo>
                  <a:lnTo>
                    <a:pt x="793610" y="120167"/>
                  </a:lnTo>
                  <a:lnTo>
                    <a:pt x="846651" y="71451"/>
                  </a:lnTo>
                  <a:lnTo>
                    <a:pt x="926941" y="0"/>
                  </a:lnTo>
                  <a:close/>
                </a:path>
              </a:pathLst>
            </a:custGeom>
            <a:solidFill>
              <a:srgbClr val="D5A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1">
              <a:extLst>
                <a:ext uri="{FF2B5EF4-FFF2-40B4-BE49-F238E27FC236}">
                  <a16:creationId xmlns:a16="http://schemas.microsoft.com/office/drawing/2014/main" id="{52CB0030-600C-B77B-BF48-81707C6C241E}"/>
                </a:ext>
              </a:extLst>
            </p:cNvPr>
            <p:cNvSpPr/>
            <p:nvPr/>
          </p:nvSpPr>
          <p:spPr>
            <a:xfrm>
              <a:off x="0" y="0"/>
              <a:ext cx="4693920" cy="3525520"/>
            </a:xfrm>
            <a:custGeom>
              <a:avLst/>
              <a:gdLst/>
              <a:ahLst/>
              <a:cxnLst/>
              <a:rect l="l" t="t" r="r" b="b"/>
              <a:pathLst>
                <a:path w="4693920" h="3525520">
                  <a:moveTo>
                    <a:pt x="2153739" y="0"/>
                  </a:moveTo>
                  <a:lnTo>
                    <a:pt x="4693603" y="0"/>
                  </a:lnTo>
                  <a:lnTo>
                    <a:pt x="4635869" y="11446"/>
                  </a:lnTo>
                  <a:lnTo>
                    <a:pt x="4540236" y="31613"/>
                  </a:lnTo>
                  <a:lnTo>
                    <a:pt x="4444954" y="53243"/>
                  </a:lnTo>
                  <a:lnTo>
                    <a:pt x="4350038" y="76328"/>
                  </a:lnTo>
                  <a:lnTo>
                    <a:pt x="4255503" y="100859"/>
                  </a:lnTo>
                  <a:lnTo>
                    <a:pt x="4161361" y="126826"/>
                  </a:lnTo>
                  <a:lnTo>
                    <a:pt x="4067627" y="154220"/>
                  </a:lnTo>
                  <a:lnTo>
                    <a:pt x="3974317" y="183032"/>
                  </a:lnTo>
                  <a:lnTo>
                    <a:pt x="3881443" y="213252"/>
                  </a:lnTo>
                  <a:lnTo>
                    <a:pt x="3789019" y="244872"/>
                  </a:lnTo>
                  <a:lnTo>
                    <a:pt x="3697061" y="277883"/>
                  </a:lnTo>
                  <a:lnTo>
                    <a:pt x="3605583" y="312274"/>
                  </a:lnTo>
                  <a:lnTo>
                    <a:pt x="3514598" y="348037"/>
                  </a:lnTo>
                  <a:lnTo>
                    <a:pt x="3424121" y="385163"/>
                  </a:lnTo>
                  <a:lnTo>
                    <a:pt x="3334165" y="423642"/>
                  </a:lnTo>
                  <a:lnTo>
                    <a:pt x="3244746" y="463465"/>
                  </a:lnTo>
                  <a:lnTo>
                    <a:pt x="3155877" y="504623"/>
                  </a:lnTo>
                  <a:lnTo>
                    <a:pt x="3067573" y="547107"/>
                  </a:lnTo>
                  <a:lnTo>
                    <a:pt x="2979848" y="590907"/>
                  </a:lnTo>
                  <a:lnTo>
                    <a:pt x="2892715" y="636015"/>
                  </a:lnTo>
                  <a:lnTo>
                    <a:pt x="2806190" y="682421"/>
                  </a:lnTo>
                  <a:lnTo>
                    <a:pt x="2720286" y="730115"/>
                  </a:lnTo>
                  <a:lnTo>
                    <a:pt x="2635018" y="779090"/>
                  </a:lnTo>
                  <a:lnTo>
                    <a:pt x="2550400" y="829334"/>
                  </a:lnTo>
                  <a:lnTo>
                    <a:pt x="2466445" y="880840"/>
                  </a:lnTo>
                  <a:lnTo>
                    <a:pt x="2424722" y="907063"/>
                  </a:lnTo>
                  <a:lnTo>
                    <a:pt x="2383169" y="933598"/>
                  </a:lnTo>
                  <a:lnTo>
                    <a:pt x="2341790" y="960444"/>
                  </a:lnTo>
                  <a:lnTo>
                    <a:pt x="2300586" y="987599"/>
                  </a:lnTo>
                  <a:lnTo>
                    <a:pt x="2259558" y="1015062"/>
                  </a:lnTo>
                  <a:lnTo>
                    <a:pt x="2218708" y="1042833"/>
                  </a:lnTo>
                  <a:lnTo>
                    <a:pt x="2178039" y="1070910"/>
                  </a:lnTo>
                  <a:lnTo>
                    <a:pt x="2137552" y="1099292"/>
                  </a:lnTo>
                  <a:lnTo>
                    <a:pt x="2097249" y="1127977"/>
                  </a:lnTo>
                  <a:lnTo>
                    <a:pt x="2057131" y="1156966"/>
                  </a:lnTo>
                  <a:lnTo>
                    <a:pt x="2017200" y="1186255"/>
                  </a:lnTo>
                  <a:lnTo>
                    <a:pt x="1977459" y="1215845"/>
                  </a:lnTo>
                  <a:lnTo>
                    <a:pt x="1937908" y="1245735"/>
                  </a:lnTo>
                  <a:lnTo>
                    <a:pt x="1898550" y="1275922"/>
                  </a:lnTo>
                  <a:lnTo>
                    <a:pt x="1859387" y="1306406"/>
                  </a:lnTo>
                  <a:lnTo>
                    <a:pt x="1820419" y="1337186"/>
                  </a:lnTo>
                  <a:lnTo>
                    <a:pt x="1781650" y="1368260"/>
                  </a:lnTo>
                  <a:lnTo>
                    <a:pt x="1743080" y="1399628"/>
                  </a:lnTo>
                  <a:lnTo>
                    <a:pt x="1704712" y="1431288"/>
                  </a:lnTo>
                  <a:lnTo>
                    <a:pt x="1666547" y="1463239"/>
                  </a:lnTo>
                  <a:lnTo>
                    <a:pt x="1628587" y="1495481"/>
                  </a:lnTo>
                  <a:lnTo>
                    <a:pt x="1590834" y="1528010"/>
                  </a:lnTo>
                  <a:lnTo>
                    <a:pt x="1553290" y="1560828"/>
                  </a:lnTo>
                  <a:lnTo>
                    <a:pt x="1515956" y="1593932"/>
                  </a:lnTo>
                  <a:lnTo>
                    <a:pt x="1478834" y="1627322"/>
                  </a:lnTo>
                  <a:lnTo>
                    <a:pt x="1441926" y="1660996"/>
                  </a:lnTo>
                  <a:lnTo>
                    <a:pt x="1405234" y="1694952"/>
                  </a:lnTo>
                  <a:lnTo>
                    <a:pt x="1368759" y="1729191"/>
                  </a:lnTo>
                  <a:lnTo>
                    <a:pt x="1332504" y="1763710"/>
                  </a:lnTo>
                  <a:lnTo>
                    <a:pt x="1296469" y="1798509"/>
                  </a:lnTo>
                  <a:lnTo>
                    <a:pt x="1260658" y="1833587"/>
                  </a:lnTo>
                  <a:lnTo>
                    <a:pt x="1225071" y="1868942"/>
                  </a:lnTo>
                  <a:lnTo>
                    <a:pt x="1189710" y="1904573"/>
                  </a:lnTo>
                  <a:lnTo>
                    <a:pt x="1154578" y="1940479"/>
                  </a:lnTo>
                  <a:lnTo>
                    <a:pt x="1119675" y="1976658"/>
                  </a:lnTo>
                  <a:lnTo>
                    <a:pt x="1085004" y="2013111"/>
                  </a:lnTo>
                  <a:lnTo>
                    <a:pt x="1050567" y="2049835"/>
                  </a:lnTo>
                  <a:lnTo>
                    <a:pt x="1016365" y="2086829"/>
                  </a:lnTo>
                  <a:lnTo>
                    <a:pt x="982400" y="2124093"/>
                  </a:lnTo>
                  <a:lnTo>
                    <a:pt x="948674" y="2161624"/>
                  </a:lnTo>
                  <a:lnTo>
                    <a:pt x="915188" y="2199423"/>
                  </a:lnTo>
                  <a:lnTo>
                    <a:pt x="881944" y="2237487"/>
                  </a:lnTo>
                  <a:lnTo>
                    <a:pt x="848945" y="2275816"/>
                  </a:lnTo>
                  <a:lnTo>
                    <a:pt x="816192" y="2314409"/>
                  </a:lnTo>
                  <a:lnTo>
                    <a:pt x="783686" y="2353263"/>
                  </a:lnTo>
                  <a:lnTo>
                    <a:pt x="751430" y="2392379"/>
                  </a:lnTo>
                  <a:lnTo>
                    <a:pt x="719425" y="2431755"/>
                  </a:lnTo>
                  <a:lnTo>
                    <a:pt x="687673" y="2471390"/>
                  </a:lnTo>
                  <a:lnTo>
                    <a:pt x="656176" y="2511283"/>
                  </a:lnTo>
                  <a:lnTo>
                    <a:pt x="624935" y="2551432"/>
                  </a:lnTo>
                  <a:lnTo>
                    <a:pt x="593953" y="2591836"/>
                  </a:lnTo>
                  <a:lnTo>
                    <a:pt x="563230" y="2632495"/>
                  </a:lnTo>
                  <a:lnTo>
                    <a:pt x="532770" y="2673407"/>
                  </a:lnTo>
                  <a:lnTo>
                    <a:pt x="502573" y="2714571"/>
                  </a:lnTo>
                  <a:lnTo>
                    <a:pt x="475254" y="2752483"/>
                  </a:lnTo>
                  <a:lnTo>
                    <a:pt x="447746" y="2791430"/>
                  </a:lnTo>
                  <a:lnTo>
                    <a:pt x="420087" y="2831344"/>
                  </a:lnTo>
                  <a:lnTo>
                    <a:pt x="392316" y="2872157"/>
                  </a:lnTo>
                  <a:lnTo>
                    <a:pt x="364473" y="2913802"/>
                  </a:lnTo>
                  <a:lnTo>
                    <a:pt x="336595" y="2956210"/>
                  </a:lnTo>
                  <a:lnTo>
                    <a:pt x="308723" y="2999313"/>
                  </a:lnTo>
                  <a:lnTo>
                    <a:pt x="280895" y="3043044"/>
                  </a:lnTo>
                  <a:lnTo>
                    <a:pt x="253149" y="3087334"/>
                  </a:lnTo>
                  <a:lnTo>
                    <a:pt x="225525" y="3132115"/>
                  </a:lnTo>
                  <a:lnTo>
                    <a:pt x="198061" y="3177320"/>
                  </a:lnTo>
                  <a:lnTo>
                    <a:pt x="170797" y="3222880"/>
                  </a:lnTo>
                  <a:lnTo>
                    <a:pt x="143771" y="3268728"/>
                  </a:lnTo>
                  <a:lnTo>
                    <a:pt x="117022" y="3314795"/>
                  </a:lnTo>
                  <a:lnTo>
                    <a:pt x="90589" y="3361014"/>
                  </a:lnTo>
                  <a:lnTo>
                    <a:pt x="64511" y="3407317"/>
                  </a:lnTo>
                  <a:lnTo>
                    <a:pt x="38827" y="3453635"/>
                  </a:lnTo>
                  <a:lnTo>
                    <a:pt x="13575" y="3499901"/>
                  </a:lnTo>
                  <a:lnTo>
                    <a:pt x="0" y="3525181"/>
                  </a:lnTo>
                  <a:lnTo>
                    <a:pt x="0" y="1822869"/>
                  </a:lnTo>
                  <a:lnTo>
                    <a:pt x="125268" y="1692925"/>
                  </a:lnTo>
                  <a:lnTo>
                    <a:pt x="247210" y="1568648"/>
                  </a:lnTo>
                  <a:lnTo>
                    <a:pt x="370060" y="1445444"/>
                  </a:lnTo>
                  <a:lnTo>
                    <a:pt x="491684" y="1325401"/>
                  </a:lnTo>
                  <a:lnTo>
                    <a:pt x="609945" y="1210611"/>
                  </a:lnTo>
                  <a:lnTo>
                    <a:pt x="722709" y="1103164"/>
                  </a:lnTo>
                  <a:lnTo>
                    <a:pt x="793776" y="1036644"/>
                  </a:lnTo>
                  <a:lnTo>
                    <a:pt x="860819" y="974936"/>
                  </a:lnTo>
                  <a:lnTo>
                    <a:pt x="892633" y="946079"/>
                  </a:lnTo>
                  <a:lnTo>
                    <a:pt x="923204" y="918658"/>
                  </a:lnTo>
                  <a:lnTo>
                    <a:pt x="952452" y="892750"/>
                  </a:lnTo>
                  <a:lnTo>
                    <a:pt x="1006665" y="845781"/>
                  </a:lnTo>
                  <a:lnTo>
                    <a:pt x="1095646" y="771970"/>
                  </a:lnTo>
                  <a:lnTo>
                    <a:pt x="1162659" y="717889"/>
                  </a:lnTo>
                  <a:lnTo>
                    <a:pt x="1232507" y="662637"/>
                  </a:lnTo>
                  <a:lnTo>
                    <a:pt x="1305187" y="606214"/>
                  </a:lnTo>
                  <a:lnTo>
                    <a:pt x="1419507" y="519393"/>
                  </a:lnTo>
                  <a:lnTo>
                    <a:pt x="1540177" y="429954"/>
                  </a:lnTo>
                  <a:lnTo>
                    <a:pt x="1667183" y="337909"/>
                  </a:lnTo>
                  <a:lnTo>
                    <a:pt x="1846362" y="211142"/>
                  </a:lnTo>
                  <a:lnTo>
                    <a:pt x="2153739" y="0"/>
                  </a:lnTo>
                  <a:close/>
                </a:path>
              </a:pathLst>
            </a:custGeom>
            <a:solidFill>
              <a:srgbClr val="26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28">
            <a:extLst>
              <a:ext uri="{FF2B5EF4-FFF2-40B4-BE49-F238E27FC236}">
                <a16:creationId xmlns:a16="http://schemas.microsoft.com/office/drawing/2014/main" id="{9515A30A-172A-EE45-31C5-B7F07C027153}"/>
              </a:ext>
            </a:extLst>
          </p:cNvPr>
          <p:cNvGrpSpPr/>
          <p:nvPr/>
        </p:nvGrpSpPr>
        <p:grpSpPr>
          <a:xfrm rot="10800000">
            <a:off x="9700445" y="4166727"/>
            <a:ext cx="2619375" cy="2828925"/>
            <a:chOff x="0" y="0"/>
            <a:chExt cx="4693920" cy="3525520"/>
          </a:xfrm>
        </p:grpSpPr>
        <p:sp>
          <p:nvSpPr>
            <p:cNvPr id="13" name="object 29">
              <a:extLst>
                <a:ext uri="{FF2B5EF4-FFF2-40B4-BE49-F238E27FC236}">
                  <a16:creationId xmlns:a16="http://schemas.microsoft.com/office/drawing/2014/main" id="{8DC33E44-5744-22D8-BD9C-643C0DFCE2A5}"/>
                </a:ext>
              </a:extLst>
            </p:cNvPr>
            <p:cNvSpPr/>
            <p:nvPr/>
          </p:nvSpPr>
          <p:spPr>
            <a:xfrm>
              <a:off x="0" y="0"/>
              <a:ext cx="983615" cy="1050290"/>
            </a:xfrm>
            <a:custGeom>
              <a:avLst/>
              <a:gdLst/>
              <a:ahLst/>
              <a:cxnLst/>
              <a:rect l="l" t="t" r="r" b="b"/>
              <a:pathLst>
                <a:path w="983615" h="1050290">
                  <a:moveTo>
                    <a:pt x="0" y="0"/>
                  </a:moveTo>
                  <a:lnTo>
                    <a:pt x="983554" y="0"/>
                  </a:lnTo>
                  <a:lnTo>
                    <a:pt x="949522" y="93930"/>
                  </a:lnTo>
                  <a:lnTo>
                    <a:pt x="919611" y="144130"/>
                  </a:lnTo>
                  <a:lnTo>
                    <a:pt x="877591" y="205990"/>
                  </a:lnTo>
                  <a:lnTo>
                    <a:pt x="851064" y="243608"/>
                  </a:lnTo>
                  <a:lnTo>
                    <a:pt x="821350" y="284872"/>
                  </a:lnTo>
                  <a:lnTo>
                    <a:pt x="788819" y="329171"/>
                  </a:lnTo>
                  <a:lnTo>
                    <a:pt x="753840" y="375896"/>
                  </a:lnTo>
                  <a:lnTo>
                    <a:pt x="716781" y="424437"/>
                  </a:lnTo>
                  <a:lnTo>
                    <a:pt x="678011" y="474183"/>
                  </a:lnTo>
                  <a:lnTo>
                    <a:pt x="637899" y="524524"/>
                  </a:lnTo>
                  <a:lnTo>
                    <a:pt x="596815" y="574851"/>
                  </a:lnTo>
                  <a:lnTo>
                    <a:pt x="555126" y="624554"/>
                  </a:lnTo>
                  <a:lnTo>
                    <a:pt x="513203" y="673022"/>
                  </a:lnTo>
                  <a:lnTo>
                    <a:pt x="471413" y="719646"/>
                  </a:lnTo>
                  <a:lnTo>
                    <a:pt x="436747" y="755246"/>
                  </a:lnTo>
                  <a:lnTo>
                    <a:pt x="398615" y="790337"/>
                  </a:lnTo>
                  <a:lnTo>
                    <a:pt x="357674" y="824695"/>
                  </a:lnTo>
                  <a:lnTo>
                    <a:pt x="314578" y="858100"/>
                  </a:lnTo>
                  <a:lnTo>
                    <a:pt x="269982" y="890328"/>
                  </a:lnTo>
                  <a:lnTo>
                    <a:pt x="224541" y="921158"/>
                  </a:lnTo>
                  <a:lnTo>
                    <a:pt x="178912" y="950368"/>
                  </a:lnTo>
                  <a:lnTo>
                    <a:pt x="133749" y="977735"/>
                  </a:lnTo>
                  <a:lnTo>
                    <a:pt x="89706" y="1003037"/>
                  </a:lnTo>
                  <a:lnTo>
                    <a:pt x="47441" y="1026053"/>
                  </a:lnTo>
                  <a:lnTo>
                    <a:pt x="7607" y="1046559"/>
                  </a:lnTo>
                  <a:lnTo>
                    <a:pt x="0" y="1050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30">
              <a:extLst>
                <a:ext uri="{FF2B5EF4-FFF2-40B4-BE49-F238E27FC236}">
                  <a16:creationId xmlns:a16="http://schemas.microsoft.com/office/drawing/2014/main" id="{1573ACB4-54D1-1F95-B2D8-D2DE4B857610}"/>
                </a:ext>
              </a:extLst>
            </p:cNvPr>
            <p:cNvSpPr/>
            <p:nvPr/>
          </p:nvSpPr>
          <p:spPr>
            <a:xfrm>
              <a:off x="0" y="0"/>
              <a:ext cx="2205990" cy="2029460"/>
            </a:xfrm>
            <a:custGeom>
              <a:avLst/>
              <a:gdLst/>
              <a:ahLst/>
              <a:cxnLst/>
              <a:rect l="l" t="t" r="r" b="b"/>
              <a:pathLst>
                <a:path w="2205990" h="2029460">
                  <a:moveTo>
                    <a:pt x="926941" y="0"/>
                  </a:moveTo>
                  <a:lnTo>
                    <a:pt x="2205914" y="0"/>
                  </a:lnTo>
                  <a:lnTo>
                    <a:pt x="2181492" y="36279"/>
                  </a:lnTo>
                  <a:lnTo>
                    <a:pt x="2137252" y="86569"/>
                  </a:lnTo>
                  <a:lnTo>
                    <a:pt x="2077828" y="135468"/>
                  </a:lnTo>
                  <a:lnTo>
                    <a:pt x="1884272" y="268758"/>
                  </a:lnTo>
                  <a:lnTo>
                    <a:pt x="1700763" y="398168"/>
                  </a:lnTo>
                  <a:lnTo>
                    <a:pt x="1570227" y="492511"/>
                  </a:lnTo>
                  <a:lnTo>
                    <a:pt x="1446166" y="584393"/>
                  </a:lnTo>
                  <a:lnTo>
                    <a:pt x="1367230" y="644222"/>
                  </a:lnTo>
                  <a:lnTo>
                    <a:pt x="1291433" y="702870"/>
                  </a:lnTo>
                  <a:lnTo>
                    <a:pt x="1218878" y="760302"/>
                  </a:lnTo>
                  <a:lnTo>
                    <a:pt x="1183850" y="788550"/>
                  </a:lnTo>
                  <a:lnTo>
                    <a:pt x="1149672" y="816481"/>
                  </a:lnTo>
                  <a:lnTo>
                    <a:pt x="1116357" y="844090"/>
                  </a:lnTo>
                  <a:lnTo>
                    <a:pt x="1083918" y="871373"/>
                  </a:lnTo>
                  <a:lnTo>
                    <a:pt x="1035135" y="917488"/>
                  </a:lnTo>
                  <a:lnTo>
                    <a:pt x="986112" y="972356"/>
                  </a:lnTo>
                  <a:lnTo>
                    <a:pt x="961404" y="1002700"/>
                  </a:lnTo>
                  <a:lnTo>
                    <a:pt x="936508" y="1034783"/>
                  </a:lnTo>
                  <a:lnTo>
                    <a:pt x="911380" y="1068458"/>
                  </a:lnTo>
                  <a:lnTo>
                    <a:pt x="885980" y="1103575"/>
                  </a:lnTo>
                  <a:lnTo>
                    <a:pt x="860262" y="1139985"/>
                  </a:lnTo>
                  <a:lnTo>
                    <a:pt x="834186" y="1177538"/>
                  </a:lnTo>
                  <a:lnTo>
                    <a:pt x="725436" y="1336197"/>
                  </a:lnTo>
                  <a:lnTo>
                    <a:pt x="696924" y="1377228"/>
                  </a:lnTo>
                  <a:lnTo>
                    <a:pt x="667796" y="1418506"/>
                  </a:lnTo>
                  <a:lnTo>
                    <a:pt x="638010" y="1459883"/>
                  </a:lnTo>
                  <a:lnTo>
                    <a:pt x="607523" y="1501208"/>
                  </a:lnTo>
                  <a:lnTo>
                    <a:pt x="576292" y="1542334"/>
                  </a:lnTo>
                  <a:lnTo>
                    <a:pt x="544275" y="1583111"/>
                  </a:lnTo>
                  <a:lnTo>
                    <a:pt x="511429" y="1623388"/>
                  </a:lnTo>
                  <a:lnTo>
                    <a:pt x="477712" y="1663018"/>
                  </a:lnTo>
                  <a:lnTo>
                    <a:pt x="443079" y="1701851"/>
                  </a:lnTo>
                  <a:lnTo>
                    <a:pt x="407490" y="1739737"/>
                  </a:lnTo>
                  <a:lnTo>
                    <a:pt x="370900" y="1776527"/>
                  </a:lnTo>
                  <a:lnTo>
                    <a:pt x="333268" y="1812073"/>
                  </a:lnTo>
                  <a:lnTo>
                    <a:pt x="294550" y="1846224"/>
                  </a:lnTo>
                  <a:lnTo>
                    <a:pt x="254704" y="1878832"/>
                  </a:lnTo>
                  <a:lnTo>
                    <a:pt x="213688" y="1909746"/>
                  </a:lnTo>
                  <a:lnTo>
                    <a:pt x="171457" y="1938819"/>
                  </a:lnTo>
                  <a:lnTo>
                    <a:pt x="127970" y="1965900"/>
                  </a:lnTo>
                  <a:lnTo>
                    <a:pt x="83185" y="1990841"/>
                  </a:lnTo>
                  <a:lnTo>
                    <a:pt x="37057" y="2013492"/>
                  </a:lnTo>
                  <a:lnTo>
                    <a:pt x="0" y="2029256"/>
                  </a:lnTo>
                  <a:lnTo>
                    <a:pt x="0" y="907269"/>
                  </a:lnTo>
                  <a:lnTo>
                    <a:pt x="148979" y="754001"/>
                  </a:lnTo>
                  <a:lnTo>
                    <a:pt x="311580" y="589686"/>
                  </a:lnTo>
                  <a:lnTo>
                    <a:pt x="474945" y="427253"/>
                  </a:lnTo>
                  <a:lnTo>
                    <a:pt x="629093" y="276645"/>
                  </a:lnTo>
                  <a:lnTo>
                    <a:pt x="732651" y="177433"/>
                  </a:lnTo>
                  <a:lnTo>
                    <a:pt x="793610" y="120167"/>
                  </a:lnTo>
                  <a:lnTo>
                    <a:pt x="846651" y="71451"/>
                  </a:lnTo>
                  <a:lnTo>
                    <a:pt x="926941" y="0"/>
                  </a:lnTo>
                  <a:close/>
                </a:path>
              </a:pathLst>
            </a:custGeom>
            <a:solidFill>
              <a:srgbClr val="D5A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1">
              <a:extLst>
                <a:ext uri="{FF2B5EF4-FFF2-40B4-BE49-F238E27FC236}">
                  <a16:creationId xmlns:a16="http://schemas.microsoft.com/office/drawing/2014/main" id="{78E9B26A-DC2E-DB35-89BE-AC5B6B1A3544}"/>
                </a:ext>
              </a:extLst>
            </p:cNvPr>
            <p:cNvSpPr/>
            <p:nvPr/>
          </p:nvSpPr>
          <p:spPr>
            <a:xfrm>
              <a:off x="0" y="0"/>
              <a:ext cx="4693920" cy="3525520"/>
            </a:xfrm>
            <a:custGeom>
              <a:avLst/>
              <a:gdLst/>
              <a:ahLst/>
              <a:cxnLst/>
              <a:rect l="l" t="t" r="r" b="b"/>
              <a:pathLst>
                <a:path w="4693920" h="3525520">
                  <a:moveTo>
                    <a:pt x="2153739" y="0"/>
                  </a:moveTo>
                  <a:lnTo>
                    <a:pt x="4693603" y="0"/>
                  </a:lnTo>
                  <a:lnTo>
                    <a:pt x="4635869" y="11446"/>
                  </a:lnTo>
                  <a:lnTo>
                    <a:pt x="4540236" y="31613"/>
                  </a:lnTo>
                  <a:lnTo>
                    <a:pt x="4444954" y="53243"/>
                  </a:lnTo>
                  <a:lnTo>
                    <a:pt x="4350038" y="76328"/>
                  </a:lnTo>
                  <a:lnTo>
                    <a:pt x="4255503" y="100859"/>
                  </a:lnTo>
                  <a:lnTo>
                    <a:pt x="4161361" y="126826"/>
                  </a:lnTo>
                  <a:lnTo>
                    <a:pt x="4067627" y="154220"/>
                  </a:lnTo>
                  <a:lnTo>
                    <a:pt x="3974317" y="183032"/>
                  </a:lnTo>
                  <a:lnTo>
                    <a:pt x="3881443" y="213252"/>
                  </a:lnTo>
                  <a:lnTo>
                    <a:pt x="3789019" y="244872"/>
                  </a:lnTo>
                  <a:lnTo>
                    <a:pt x="3697061" y="277883"/>
                  </a:lnTo>
                  <a:lnTo>
                    <a:pt x="3605583" y="312274"/>
                  </a:lnTo>
                  <a:lnTo>
                    <a:pt x="3514598" y="348037"/>
                  </a:lnTo>
                  <a:lnTo>
                    <a:pt x="3424121" y="385163"/>
                  </a:lnTo>
                  <a:lnTo>
                    <a:pt x="3334165" y="423642"/>
                  </a:lnTo>
                  <a:lnTo>
                    <a:pt x="3244746" y="463465"/>
                  </a:lnTo>
                  <a:lnTo>
                    <a:pt x="3155877" y="504623"/>
                  </a:lnTo>
                  <a:lnTo>
                    <a:pt x="3067573" y="547107"/>
                  </a:lnTo>
                  <a:lnTo>
                    <a:pt x="2979848" y="590907"/>
                  </a:lnTo>
                  <a:lnTo>
                    <a:pt x="2892715" y="636015"/>
                  </a:lnTo>
                  <a:lnTo>
                    <a:pt x="2806190" y="682421"/>
                  </a:lnTo>
                  <a:lnTo>
                    <a:pt x="2720286" y="730115"/>
                  </a:lnTo>
                  <a:lnTo>
                    <a:pt x="2635018" y="779090"/>
                  </a:lnTo>
                  <a:lnTo>
                    <a:pt x="2550400" y="829334"/>
                  </a:lnTo>
                  <a:lnTo>
                    <a:pt x="2466445" y="880840"/>
                  </a:lnTo>
                  <a:lnTo>
                    <a:pt x="2424722" y="907063"/>
                  </a:lnTo>
                  <a:lnTo>
                    <a:pt x="2383169" y="933598"/>
                  </a:lnTo>
                  <a:lnTo>
                    <a:pt x="2341790" y="960444"/>
                  </a:lnTo>
                  <a:lnTo>
                    <a:pt x="2300586" y="987599"/>
                  </a:lnTo>
                  <a:lnTo>
                    <a:pt x="2259558" y="1015062"/>
                  </a:lnTo>
                  <a:lnTo>
                    <a:pt x="2218708" y="1042833"/>
                  </a:lnTo>
                  <a:lnTo>
                    <a:pt x="2178039" y="1070910"/>
                  </a:lnTo>
                  <a:lnTo>
                    <a:pt x="2137552" y="1099292"/>
                  </a:lnTo>
                  <a:lnTo>
                    <a:pt x="2097249" y="1127977"/>
                  </a:lnTo>
                  <a:lnTo>
                    <a:pt x="2057131" y="1156966"/>
                  </a:lnTo>
                  <a:lnTo>
                    <a:pt x="2017200" y="1186255"/>
                  </a:lnTo>
                  <a:lnTo>
                    <a:pt x="1977459" y="1215845"/>
                  </a:lnTo>
                  <a:lnTo>
                    <a:pt x="1937908" y="1245735"/>
                  </a:lnTo>
                  <a:lnTo>
                    <a:pt x="1898550" y="1275922"/>
                  </a:lnTo>
                  <a:lnTo>
                    <a:pt x="1859387" y="1306406"/>
                  </a:lnTo>
                  <a:lnTo>
                    <a:pt x="1820419" y="1337186"/>
                  </a:lnTo>
                  <a:lnTo>
                    <a:pt x="1781650" y="1368260"/>
                  </a:lnTo>
                  <a:lnTo>
                    <a:pt x="1743080" y="1399628"/>
                  </a:lnTo>
                  <a:lnTo>
                    <a:pt x="1704712" y="1431288"/>
                  </a:lnTo>
                  <a:lnTo>
                    <a:pt x="1666547" y="1463239"/>
                  </a:lnTo>
                  <a:lnTo>
                    <a:pt x="1628587" y="1495481"/>
                  </a:lnTo>
                  <a:lnTo>
                    <a:pt x="1590834" y="1528010"/>
                  </a:lnTo>
                  <a:lnTo>
                    <a:pt x="1553290" y="1560828"/>
                  </a:lnTo>
                  <a:lnTo>
                    <a:pt x="1515956" y="1593932"/>
                  </a:lnTo>
                  <a:lnTo>
                    <a:pt x="1478834" y="1627322"/>
                  </a:lnTo>
                  <a:lnTo>
                    <a:pt x="1441926" y="1660996"/>
                  </a:lnTo>
                  <a:lnTo>
                    <a:pt x="1405234" y="1694952"/>
                  </a:lnTo>
                  <a:lnTo>
                    <a:pt x="1368759" y="1729191"/>
                  </a:lnTo>
                  <a:lnTo>
                    <a:pt x="1332504" y="1763710"/>
                  </a:lnTo>
                  <a:lnTo>
                    <a:pt x="1296469" y="1798509"/>
                  </a:lnTo>
                  <a:lnTo>
                    <a:pt x="1260658" y="1833587"/>
                  </a:lnTo>
                  <a:lnTo>
                    <a:pt x="1225071" y="1868942"/>
                  </a:lnTo>
                  <a:lnTo>
                    <a:pt x="1189710" y="1904573"/>
                  </a:lnTo>
                  <a:lnTo>
                    <a:pt x="1154578" y="1940479"/>
                  </a:lnTo>
                  <a:lnTo>
                    <a:pt x="1119675" y="1976658"/>
                  </a:lnTo>
                  <a:lnTo>
                    <a:pt x="1085004" y="2013111"/>
                  </a:lnTo>
                  <a:lnTo>
                    <a:pt x="1050567" y="2049835"/>
                  </a:lnTo>
                  <a:lnTo>
                    <a:pt x="1016365" y="2086829"/>
                  </a:lnTo>
                  <a:lnTo>
                    <a:pt x="982400" y="2124093"/>
                  </a:lnTo>
                  <a:lnTo>
                    <a:pt x="948674" y="2161624"/>
                  </a:lnTo>
                  <a:lnTo>
                    <a:pt x="915188" y="2199423"/>
                  </a:lnTo>
                  <a:lnTo>
                    <a:pt x="881944" y="2237487"/>
                  </a:lnTo>
                  <a:lnTo>
                    <a:pt x="848945" y="2275816"/>
                  </a:lnTo>
                  <a:lnTo>
                    <a:pt x="816192" y="2314409"/>
                  </a:lnTo>
                  <a:lnTo>
                    <a:pt x="783686" y="2353263"/>
                  </a:lnTo>
                  <a:lnTo>
                    <a:pt x="751430" y="2392379"/>
                  </a:lnTo>
                  <a:lnTo>
                    <a:pt x="719425" y="2431755"/>
                  </a:lnTo>
                  <a:lnTo>
                    <a:pt x="687673" y="2471390"/>
                  </a:lnTo>
                  <a:lnTo>
                    <a:pt x="656176" y="2511283"/>
                  </a:lnTo>
                  <a:lnTo>
                    <a:pt x="624935" y="2551432"/>
                  </a:lnTo>
                  <a:lnTo>
                    <a:pt x="593953" y="2591836"/>
                  </a:lnTo>
                  <a:lnTo>
                    <a:pt x="563230" y="2632495"/>
                  </a:lnTo>
                  <a:lnTo>
                    <a:pt x="532770" y="2673407"/>
                  </a:lnTo>
                  <a:lnTo>
                    <a:pt x="502573" y="2714571"/>
                  </a:lnTo>
                  <a:lnTo>
                    <a:pt x="475254" y="2752483"/>
                  </a:lnTo>
                  <a:lnTo>
                    <a:pt x="447746" y="2791430"/>
                  </a:lnTo>
                  <a:lnTo>
                    <a:pt x="420087" y="2831344"/>
                  </a:lnTo>
                  <a:lnTo>
                    <a:pt x="392316" y="2872157"/>
                  </a:lnTo>
                  <a:lnTo>
                    <a:pt x="364473" y="2913802"/>
                  </a:lnTo>
                  <a:lnTo>
                    <a:pt x="336595" y="2956210"/>
                  </a:lnTo>
                  <a:lnTo>
                    <a:pt x="308723" y="2999313"/>
                  </a:lnTo>
                  <a:lnTo>
                    <a:pt x="280895" y="3043044"/>
                  </a:lnTo>
                  <a:lnTo>
                    <a:pt x="253149" y="3087334"/>
                  </a:lnTo>
                  <a:lnTo>
                    <a:pt x="225525" y="3132115"/>
                  </a:lnTo>
                  <a:lnTo>
                    <a:pt x="198061" y="3177320"/>
                  </a:lnTo>
                  <a:lnTo>
                    <a:pt x="170797" y="3222880"/>
                  </a:lnTo>
                  <a:lnTo>
                    <a:pt x="143771" y="3268728"/>
                  </a:lnTo>
                  <a:lnTo>
                    <a:pt x="117022" y="3314795"/>
                  </a:lnTo>
                  <a:lnTo>
                    <a:pt x="90589" y="3361014"/>
                  </a:lnTo>
                  <a:lnTo>
                    <a:pt x="64511" y="3407317"/>
                  </a:lnTo>
                  <a:lnTo>
                    <a:pt x="38827" y="3453635"/>
                  </a:lnTo>
                  <a:lnTo>
                    <a:pt x="13575" y="3499901"/>
                  </a:lnTo>
                  <a:lnTo>
                    <a:pt x="0" y="3525181"/>
                  </a:lnTo>
                  <a:lnTo>
                    <a:pt x="0" y="1822869"/>
                  </a:lnTo>
                  <a:lnTo>
                    <a:pt x="125268" y="1692925"/>
                  </a:lnTo>
                  <a:lnTo>
                    <a:pt x="247210" y="1568648"/>
                  </a:lnTo>
                  <a:lnTo>
                    <a:pt x="370060" y="1445444"/>
                  </a:lnTo>
                  <a:lnTo>
                    <a:pt x="491684" y="1325401"/>
                  </a:lnTo>
                  <a:lnTo>
                    <a:pt x="609945" y="1210611"/>
                  </a:lnTo>
                  <a:lnTo>
                    <a:pt x="722709" y="1103164"/>
                  </a:lnTo>
                  <a:lnTo>
                    <a:pt x="793776" y="1036644"/>
                  </a:lnTo>
                  <a:lnTo>
                    <a:pt x="860819" y="974936"/>
                  </a:lnTo>
                  <a:lnTo>
                    <a:pt x="892633" y="946079"/>
                  </a:lnTo>
                  <a:lnTo>
                    <a:pt x="923204" y="918658"/>
                  </a:lnTo>
                  <a:lnTo>
                    <a:pt x="952452" y="892750"/>
                  </a:lnTo>
                  <a:lnTo>
                    <a:pt x="1006665" y="845781"/>
                  </a:lnTo>
                  <a:lnTo>
                    <a:pt x="1095646" y="771970"/>
                  </a:lnTo>
                  <a:lnTo>
                    <a:pt x="1162659" y="717889"/>
                  </a:lnTo>
                  <a:lnTo>
                    <a:pt x="1232507" y="662637"/>
                  </a:lnTo>
                  <a:lnTo>
                    <a:pt x="1305187" y="606214"/>
                  </a:lnTo>
                  <a:lnTo>
                    <a:pt x="1419507" y="519393"/>
                  </a:lnTo>
                  <a:lnTo>
                    <a:pt x="1540177" y="429954"/>
                  </a:lnTo>
                  <a:lnTo>
                    <a:pt x="1667183" y="337909"/>
                  </a:lnTo>
                  <a:lnTo>
                    <a:pt x="1846362" y="211142"/>
                  </a:lnTo>
                  <a:lnTo>
                    <a:pt x="2153739" y="0"/>
                  </a:lnTo>
                  <a:close/>
                </a:path>
              </a:pathLst>
            </a:custGeom>
            <a:solidFill>
              <a:srgbClr val="26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5">
            <a:extLst>
              <a:ext uri="{FF2B5EF4-FFF2-40B4-BE49-F238E27FC236}">
                <a16:creationId xmlns:a16="http://schemas.microsoft.com/office/drawing/2014/main" id="{BC29E939-8796-A305-D89F-112948BFDC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694" y="194074"/>
            <a:ext cx="344906" cy="4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08079-2306-1EA1-5BED-098DBBF8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956" y="831850"/>
            <a:ext cx="9580244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7911EA-BF0E-73CA-DE9A-CF0E6712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955" y="2346324"/>
            <a:ext cx="9580245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173B2F2-3CF0-EEA0-3600-68CBEFD0D04D}"/>
              </a:ext>
            </a:extLst>
          </p:cNvPr>
          <p:cNvGrpSpPr/>
          <p:nvPr/>
        </p:nvGrpSpPr>
        <p:grpSpPr>
          <a:xfrm>
            <a:off x="-718888" y="-80211"/>
            <a:ext cx="2535555" cy="6946232"/>
            <a:chOff x="-895350" y="-2"/>
            <a:chExt cx="2535555" cy="6858002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293FEE72-99F0-FE06-F690-A39E8AA9667C}"/>
                </a:ext>
              </a:extLst>
            </p:cNvPr>
            <p:cNvSpPr/>
            <p:nvPr/>
          </p:nvSpPr>
          <p:spPr>
            <a:xfrm>
              <a:off x="-666750" y="-2"/>
              <a:ext cx="2306955" cy="6858001"/>
            </a:xfrm>
            <a:custGeom>
              <a:avLst/>
              <a:gdLst/>
              <a:ahLst/>
              <a:cxnLst/>
              <a:rect l="l" t="t" r="r" b="b"/>
              <a:pathLst>
                <a:path w="2306955" h="10287000">
                  <a:moveTo>
                    <a:pt x="0" y="0"/>
                  </a:moveTo>
                  <a:lnTo>
                    <a:pt x="849382" y="0"/>
                  </a:lnTo>
                  <a:lnTo>
                    <a:pt x="824003" y="265731"/>
                  </a:lnTo>
                  <a:lnTo>
                    <a:pt x="798263" y="581923"/>
                  </a:lnTo>
                  <a:lnTo>
                    <a:pt x="777256" y="898689"/>
                  </a:lnTo>
                  <a:lnTo>
                    <a:pt x="760983" y="1215970"/>
                  </a:lnTo>
                  <a:lnTo>
                    <a:pt x="749443" y="1533710"/>
                  </a:lnTo>
                  <a:lnTo>
                    <a:pt x="743893" y="1772279"/>
                  </a:lnTo>
                  <a:lnTo>
                    <a:pt x="741004" y="2011050"/>
                  </a:lnTo>
                  <a:lnTo>
                    <a:pt x="740776" y="2249995"/>
                  </a:lnTo>
                  <a:lnTo>
                    <a:pt x="743208" y="2489092"/>
                  </a:lnTo>
                  <a:lnTo>
                    <a:pt x="748300" y="2728316"/>
                  </a:lnTo>
                  <a:lnTo>
                    <a:pt x="756052" y="2967642"/>
                  </a:lnTo>
                  <a:lnTo>
                    <a:pt x="766463" y="3207046"/>
                  </a:lnTo>
                  <a:lnTo>
                    <a:pt x="779533" y="3446504"/>
                  </a:lnTo>
                  <a:lnTo>
                    <a:pt x="795261" y="3685990"/>
                  </a:lnTo>
                  <a:lnTo>
                    <a:pt x="813647" y="3925480"/>
                  </a:lnTo>
                  <a:lnTo>
                    <a:pt x="834691" y="4164950"/>
                  </a:lnTo>
                  <a:lnTo>
                    <a:pt x="858392" y="4404375"/>
                  </a:lnTo>
                  <a:lnTo>
                    <a:pt x="884751" y="4643732"/>
                  </a:lnTo>
                  <a:lnTo>
                    <a:pt x="913765" y="4882994"/>
                  </a:lnTo>
                  <a:lnTo>
                    <a:pt x="945436" y="5122139"/>
                  </a:lnTo>
                  <a:lnTo>
                    <a:pt x="979762" y="5361140"/>
                  </a:lnTo>
                  <a:lnTo>
                    <a:pt x="1016744" y="5599975"/>
                  </a:lnTo>
                  <a:lnTo>
                    <a:pt x="1056381" y="5838618"/>
                  </a:lnTo>
                  <a:lnTo>
                    <a:pt x="1098673" y="6077044"/>
                  </a:lnTo>
                  <a:lnTo>
                    <a:pt x="1128341" y="6235863"/>
                  </a:lnTo>
                  <a:lnTo>
                    <a:pt x="1159190" y="6394568"/>
                  </a:lnTo>
                  <a:lnTo>
                    <a:pt x="1191218" y="6553151"/>
                  </a:lnTo>
                  <a:lnTo>
                    <a:pt x="1224425" y="6711606"/>
                  </a:lnTo>
                  <a:lnTo>
                    <a:pt x="1258811" y="6869924"/>
                  </a:lnTo>
                  <a:lnTo>
                    <a:pt x="1294377" y="7028100"/>
                  </a:lnTo>
                  <a:lnTo>
                    <a:pt x="1331121" y="7186124"/>
                  </a:lnTo>
                  <a:lnTo>
                    <a:pt x="1369044" y="7343991"/>
                  </a:lnTo>
                  <a:lnTo>
                    <a:pt x="1408146" y="7501693"/>
                  </a:lnTo>
                  <a:lnTo>
                    <a:pt x="1448427" y="7659223"/>
                  </a:lnTo>
                  <a:lnTo>
                    <a:pt x="1489886" y="7816573"/>
                  </a:lnTo>
                  <a:lnTo>
                    <a:pt x="1532523" y="7973737"/>
                  </a:lnTo>
                  <a:lnTo>
                    <a:pt x="1576339" y="8130706"/>
                  </a:lnTo>
                  <a:lnTo>
                    <a:pt x="1621333" y="8287474"/>
                  </a:lnTo>
                  <a:lnTo>
                    <a:pt x="1667504" y="8444033"/>
                  </a:lnTo>
                  <a:lnTo>
                    <a:pt x="1714854" y="8600377"/>
                  </a:lnTo>
                  <a:lnTo>
                    <a:pt x="1763382" y="8756498"/>
                  </a:lnTo>
                  <a:lnTo>
                    <a:pt x="1813087" y="8912388"/>
                  </a:lnTo>
                  <a:lnTo>
                    <a:pt x="1863970" y="9068040"/>
                  </a:lnTo>
                  <a:lnTo>
                    <a:pt x="1916031" y="9223448"/>
                  </a:lnTo>
                  <a:lnTo>
                    <a:pt x="1969269" y="9378604"/>
                  </a:lnTo>
                  <a:lnTo>
                    <a:pt x="2023684" y="9533500"/>
                  </a:lnTo>
                  <a:lnTo>
                    <a:pt x="2079276" y="9688129"/>
                  </a:lnTo>
                  <a:lnTo>
                    <a:pt x="2136045" y="9842485"/>
                  </a:lnTo>
                  <a:lnTo>
                    <a:pt x="2193991" y="9996560"/>
                  </a:lnTo>
                  <a:lnTo>
                    <a:pt x="2223406" y="10073489"/>
                  </a:lnTo>
                  <a:lnTo>
                    <a:pt x="2253114" y="10150346"/>
                  </a:lnTo>
                  <a:lnTo>
                    <a:pt x="2283117" y="10227129"/>
                  </a:lnTo>
                  <a:lnTo>
                    <a:pt x="2306763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2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B36DA524-FC56-AD55-54C8-438C050D820C}"/>
                </a:ext>
              </a:extLst>
            </p:cNvPr>
            <p:cNvSpPr/>
            <p:nvPr/>
          </p:nvSpPr>
          <p:spPr>
            <a:xfrm>
              <a:off x="-762000" y="-2"/>
              <a:ext cx="2306955" cy="6858002"/>
            </a:xfrm>
            <a:custGeom>
              <a:avLst/>
              <a:gdLst/>
              <a:ahLst/>
              <a:cxnLst/>
              <a:rect l="l" t="t" r="r" b="b"/>
              <a:pathLst>
                <a:path w="2306955" h="10287000">
                  <a:moveTo>
                    <a:pt x="0" y="0"/>
                  </a:moveTo>
                  <a:lnTo>
                    <a:pt x="849382" y="0"/>
                  </a:lnTo>
                  <a:lnTo>
                    <a:pt x="824003" y="265731"/>
                  </a:lnTo>
                  <a:lnTo>
                    <a:pt x="798263" y="581923"/>
                  </a:lnTo>
                  <a:lnTo>
                    <a:pt x="777256" y="898689"/>
                  </a:lnTo>
                  <a:lnTo>
                    <a:pt x="760983" y="1215970"/>
                  </a:lnTo>
                  <a:lnTo>
                    <a:pt x="749443" y="1533710"/>
                  </a:lnTo>
                  <a:lnTo>
                    <a:pt x="743893" y="1772279"/>
                  </a:lnTo>
                  <a:lnTo>
                    <a:pt x="741004" y="2011050"/>
                  </a:lnTo>
                  <a:lnTo>
                    <a:pt x="740776" y="2249995"/>
                  </a:lnTo>
                  <a:lnTo>
                    <a:pt x="743208" y="2489092"/>
                  </a:lnTo>
                  <a:lnTo>
                    <a:pt x="748300" y="2728316"/>
                  </a:lnTo>
                  <a:lnTo>
                    <a:pt x="756052" y="2967642"/>
                  </a:lnTo>
                  <a:lnTo>
                    <a:pt x="766463" y="3207046"/>
                  </a:lnTo>
                  <a:lnTo>
                    <a:pt x="779533" y="3446504"/>
                  </a:lnTo>
                  <a:lnTo>
                    <a:pt x="795261" y="3685990"/>
                  </a:lnTo>
                  <a:lnTo>
                    <a:pt x="813647" y="3925480"/>
                  </a:lnTo>
                  <a:lnTo>
                    <a:pt x="834691" y="4164950"/>
                  </a:lnTo>
                  <a:lnTo>
                    <a:pt x="858392" y="4404375"/>
                  </a:lnTo>
                  <a:lnTo>
                    <a:pt x="884751" y="4643732"/>
                  </a:lnTo>
                  <a:lnTo>
                    <a:pt x="913765" y="4882994"/>
                  </a:lnTo>
                  <a:lnTo>
                    <a:pt x="945436" y="5122139"/>
                  </a:lnTo>
                  <a:lnTo>
                    <a:pt x="979762" y="5361140"/>
                  </a:lnTo>
                  <a:lnTo>
                    <a:pt x="1016744" y="5599975"/>
                  </a:lnTo>
                  <a:lnTo>
                    <a:pt x="1056381" y="5838618"/>
                  </a:lnTo>
                  <a:lnTo>
                    <a:pt x="1098673" y="6077044"/>
                  </a:lnTo>
                  <a:lnTo>
                    <a:pt x="1128341" y="6235863"/>
                  </a:lnTo>
                  <a:lnTo>
                    <a:pt x="1159190" y="6394568"/>
                  </a:lnTo>
                  <a:lnTo>
                    <a:pt x="1191218" y="6553151"/>
                  </a:lnTo>
                  <a:lnTo>
                    <a:pt x="1224425" y="6711606"/>
                  </a:lnTo>
                  <a:lnTo>
                    <a:pt x="1258811" y="6869924"/>
                  </a:lnTo>
                  <a:lnTo>
                    <a:pt x="1294377" y="7028100"/>
                  </a:lnTo>
                  <a:lnTo>
                    <a:pt x="1331121" y="7186124"/>
                  </a:lnTo>
                  <a:lnTo>
                    <a:pt x="1369044" y="7343991"/>
                  </a:lnTo>
                  <a:lnTo>
                    <a:pt x="1408146" y="7501693"/>
                  </a:lnTo>
                  <a:lnTo>
                    <a:pt x="1448427" y="7659223"/>
                  </a:lnTo>
                  <a:lnTo>
                    <a:pt x="1489886" y="7816573"/>
                  </a:lnTo>
                  <a:lnTo>
                    <a:pt x="1532523" y="7973737"/>
                  </a:lnTo>
                  <a:lnTo>
                    <a:pt x="1576339" y="8130706"/>
                  </a:lnTo>
                  <a:lnTo>
                    <a:pt x="1621333" y="8287474"/>
                  </a:lnTo>
                  <a:lnTo>
                    <a:pt x="1667504" y="8444033"/>
                  </a:lnTo>
                  <a:lnTo>
                    <a:pt x="1714854" y="8600377"/>
                  </a:lnTo>
                  <a:lnTo>
                    <a:pt x="1763382" y="8756498"/>
                  </a:lnTo>
                  <a:lnTo>
                    <a:pt x="1813087" y="8912388"/>
                  </a:lnTo>
                  <a:lnTo>
                    <a:pt x="1863970" y="9068040"/>
                  </a:lnTo>
                  <a:lnTo>
                    <a:pt x="1916031" y="9223448"/>
                  </a:lnTo>
                  <a:lnTo>
                    <a:pt x="1969269" y="9378604"/>
                  </a:lnTo>
                  <a:lnTo>
                    <a:pt x="2023684" y="9533500"/>
                  </a:lnTo>
                  <a:lnTo>
                    <a:pt x="2079276" y="9688129"/>
                  </a:lnTo>
                  <a:lnTo>
                    <a:pt x="2136045" y="9842485"/>
                  </a:lnTo>
                  <a:lnTo>
                    <a:pt x="2193991" y="9996560"/>
                  </a:lnTo>
                  <a:lnTo>
                    <a:pt x="2223406" y="10073489"/>
                  </a:lnTo>
                  <a:lnTo>
                    <a:pt x="2253114" y="10150346"/>
                  </a:lnTo>
                  <a:lnTo>
                    <a:pt x="2283117" y="10227129"/>
                  </a:lnTo>
                  <a:lnTo>
                    <a:pt x="2306763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AD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BF956A69-5D4C-4187-7863-46FD6170D6BF}"/>
                </a:ext>
              </a:extLst>
            </p:cNvPr>
            <p:cNvSpPr/>
            <p:nvPr/>
          </p:nvSpPr>
          <p:spPr>
            <a:xfrm>
              <a:off x="-895350" y="0"/>
              <a:ext cx="2306955" cy="6858000"/>
            </a:xfrm>
            <a:custGeom>
              <a:avLst/>
              <a:gdLst/>
              <a:ahLst/>
              <a:cxnLst/>
              <a:rect l="l" t="t" r="r" b="b"/>
              <a:pathLst>
                <a:path w="2306955" h="10287000">
                  <a:moveTo>
                    <a:pt x="0" y="0"/>
                  </a:moveTo>
                  <a:lnTo>
                    <a:pt x="849382" y="0"/>
                  </a:lnTo>
                  <a:lnTo>
                    <a:pt x="824003" y="265731"/>
                  </a:lnTo>
                  <a:lnTo>
                    <a:pt x="798263" y="581923"/>
                  </a:lnTo>
                  <a:lnTo>
                    <a:pt x="777256" y="898689"/>
                  </a:lnTo>
                  <a:lnTo>
                    <a:pt x="760983" y="1215970"/>
                  </a:lnTo>
                  <a:lnTo>
                    <a:pt x="749443" y="1533710"/>
                  </a:lnTo>
                  <a:lnTo>
                    <a:pt x="743893" y="1772279"/>
                  </a:lnTo>
                  <a:lnTo>
                    <a:pt x="741004" y="2011050"/>
                  </a:lnTo>
                  <a:lnTo>
                    <a:pt x="740776" y="2249995"/>
                  </a:lnTo>
                  <a:lnTo>
                    <a:pt x="743208" y="2489092"/>
                  </a:lnTo>
                  <a:lnTo>
                    <a:pt x="748300" y="2728316"/>
                  </a:lnTo>
                  <a:lnTo>
                    <a:pt x="756052" y="2967642"/>
                  </a:lnTo>
                  <a:lnTo>
                    <a:pt x="766463" y="3207046"/>
                  </a:lnTo>
                  <a:lnTo>
                    <a:pt x="779533" y="3446504"/>
                  </a:lnTo>
                  <a:lnTo>
                    <a:pt x="795261" y="3685990"/>
                  </a:lnTo>
                  <a:lnTo>
                    <a:pt x="813647" y="3925480"/>
                  </a:lnTo>
                  <a:lnTo>
                    <a:pt x="834691" y="4164950"/>
                  </a:lnTo>
                  <a:lnTo>
                    <a:pt x="858392" y="4404375"/>
                  </a:lnTo>
                  <a:lnTo>
                    <a:pt x="884751" y="4643732"/>
                  </a:lnTo>
                  <a:lnTo>
                    <a:pt x="913765" y="4882994"/>
                  </a:lnTo>
                  <a:lnTo>
                    <a:pt x="945436" y="5122139"/>
                  </a:lnTo>
                  <a:lnTo>
                    <a:pt x="979762" y="5361140"/>
                  </a:lnTo>
                  <a:lnTo>
                    <a:pt x="1016744" y="5599975"/>
                  </a:lnTo>
                  <a:lnTo>
                    <a:pt x="1056381" y="5838618"/>
                  </a:lnTo>
                  <a:lnTo>
                    <a:pt x="1098673" y="6077044"/>
                  </a:lnTo>
                  <a:lnTo>
                    <a:pt x="1128341" y="6235863"/>
                  </a:lnTo>
                  <a:lnTo>
                    <a:pt x="1159190" y="6394568"/>
                  </a:lnTo>
                  <a:lnTo>
                    <a:pt x="1191218" y="6553151"/>
                  </a:lnTo>
                  <a:lnTo>
                    <a:pt x="1224425" y="6711606"/>
                  </a:lnTo>
                  <a:lnTo>
                    <a:pt x="1258811" y="6869924"/>
                  </a:lnTo>
                  <a:lnTo>
                    <a:pt x="1294377" y="7028100"/>
                  </a:lnTo>
                  <a:lnTo>
                    <a:pt x="1331121" y="7186124"/>
                  </a:lnTo>
                  <a:lnTo>
                    <a:pt x="1369044" y="7343991"/>
                  </a:lnTo>
                  <a:lnTo>
                    <a:pt x="1408146" y="7501693"/>
                  </a:lnTo>
                  <a:lnTo>
                    <a:pt x="1448427" y="7659223"/>
                  </a:lnTo>
                  <a:lnTo>
                    <a:pt x="1489886" y="7816573"/>
                  </a:lnTo>
                  <a:lnTo>
                    <a:pt x="1532523" y="7973737"/>
                  </a:lnTo>
                  <a:lnTo>
                    <a:pt x="1576339" y="8130706"/>
                  </a:lnTo>
                  <a:lnTo>
                    <a:pt x="1621333" y="8287474"/>
                  </a:lnTo>
                  <a:lnTo>
                    <a:pt x="1667504" y="8444033"/>
                  </a:lnTo>
                  <a:lnTo>
                    <a:pt x="1714854" y="8600377"/>
                  </a:lnTo>
                  <a:lnTo>
                    <a:pt x="1763382" y="8756498"/>
                  </a:lnTo>
                  <a:lnTo>
                    <a:pt x="1813087" y="8912388"/>
                  </a:lnTo>
                  <a:lnTo>
                    <a:pt x="1863970" y="9068040"/>
                  </a:lnTo>
                  <a:lnTo>
                    <a:pt x="1916031" y="9223448"/>
                  </a:lnTo>
                  <a:lnTo>
                    <a:pt x="1969269" y="9378604"/>
                  </a:lnTo>
                  <a:lnTo>
                    <a:pt x="2023684" y="9533500"/>
                  </a:lnTo>
                  <a:lnTo>
                    <a:pt x="2079276" y="9688129"/>
                  </a:lnTo>
                  <a:lnTo>
                    <a:pt x="2136045" y="9842485"/>
                  </a:lnTo>
                  <a:lnTo>
                    <a:pt x="2193991" y="9996560"/>
                  </a:lnTo>
                  <a:lnTo>
                    <a:pt x="2223406" y="10073489"/>
                  </a:lnTo>
                  <a:lnTo>
                    <a:pt x="2253114" y="10150346"/>
                  </a:lnTo>
                  <a:lnTo>
                    <a:pt x="2283117" y="10227129"/>
                  </a:lnTo>
                  <a:lnTo>
                    <a:pt x="2306763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5">
            <a:extLst>
              <a:ext uri="{FF2B5EF4-FFF2-40B4-BE49-F238E27FC236}">
                <a16:creationId xmlns:a16="http://schemas.microsoft.com/office/drawing/2014/main" id="{374BAFC1-5CA2-332A-833A-697F11A9016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694" y="194074"/>
            <a:ext cx="344906" cy="4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5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10AA2-00E1-D355-4B5D-CDFE2970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810" y="577301"/>
            <a:ext cx="7532687" cy="17494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42F55D-CE7D-AA8B-56DD-881D28F60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7808" y="2435080"/>
            <a:ext cx="7532686" cy="43049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 dirty="0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AE330198-DB97-5DF5-BE44-FAADB2C6B65A}"/>
              </a:ext>
            </a:extLst>
          </p:cNvPr>
          <p:cNvSpPr txBox="1">
            <a:spLocks/>
          </p:cNvSpPr>
          <p:nvPr/>
        </p:nvSpPr>
        <p:spPr>
          <a:xfrm>
            <a:off x="56650" y="2326726"/>
            <a:ext cx="3676648" cy="201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HAGA CLIC PARA MODIFICAR EL ESTILO DE TÍTULO DEL PATRÓN</a:t>
            </a:r>
            <a:endParaRPr lang="es-HN" dirty="0">
              <a:solidFill>
                <a:schemeClr val="bg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6E202E2-1C4D-0BFB-FCFB-8780F2152289}"/>
              </a:ext>
            </a:extLst>
          </p:cNvPr>
          <p:cNvGrpSpPr/>
          <p:nvPr/>
        </p:nvGrpSpPr>
        <p:grpSpPr>
          <a:xfrm>
            <a:off x="-4136609" y="-735931"/>
            <a:ext cx="8039352" cy="8329862"/>
            <a:chOff x="-4978814" y="-708026"/>
            <a:chExt cx="8039352" cy="8329862"/>
          </a:xfrm>
        </p:grpSpPr>
        <p:sp>
          <p:nvSpPr>
            <p:cNvPr id="7" name="Diagrama de flujo: retraso 6">
              <a:extLst>
                <a:ext uri="{FF2B5EF4-FFF2-40B4-BE49-F238E27FC236}">
                  <a16:creationId xmlns:a16="http://schemas.microsoft.com/office/drawing/2014/main" id="{97630143-D036-2696-C541-6DD35B23201E}"/>
                </a:ext>
              </a:extLst>
            </p:cNvPr>
            <p:cNvSpPr/>
            <p:nvPr/>
          </p:nvSpPr>
          <p:spPr>
            <a:xfrm>
              <a:off x="-3322221" y="-292936"/>
              <a:ext cx="6382759" cy="7499684"/>
            </a:xfrm>
            <a:prstGeom prst="flowChartDelay">
              <a:avLst/>
            </a:prstGeom>
            <a:solidFill>
              <a:srgbClr val="E1202B"/>
            </a:solidFill>
            <a:ln>
              <a:solidFill>
                <a:srgbClr val="E12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 dirty="0"/>
            </a:p>
          </p:txBody>
        </p:sp>
        <p:sp>
          <p:nvSpPr>
            <p:cNvPr id="8" name="Diagrama de flujo: retraso 7">
              <a:extLst>
                <a:ext uri="{FF2B5EF4-FFF2-40B4-BE49-F238E27FC236}">
                  <a16:creationId xmlns:a16="http://schemas.microsoft.com/office/drawing/2014/main" id="{8D1EC483-FDF4-1B90-4D54-41F6A9025DFF}"/>
                </a:ext>
              </a:extLst>
            </p:cNvPr>
            <p:cNvSpPr/>
            <p:nvPr/>
          </p:nvSpPr>
          <p:spPr>
            <a:xfrm>
              <a:off x="-3777916" y="-475499"/>
              <a:ext cx="6665495" cy="7864809"/>
            </a:xfrm>
            <a:prstGeom prst="flowChartDelay">
              <a:avLst/>
            </a:prstGeom>
            <a:solidFill>
              <a:srgbClr val="D5AC37"/>
            </a:solidFill>
            <a:ln>
              <a:solidFill>
                <a:srgbClr val="D5A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9" name="Diagrama de flujo: retraso 8">
              <a:extLst>
                <a:ext uri="{FF2B5EF4-FFF2-40B4-BE49-F238E27FC236}">
                  <a16:creationId xmlns:a16="http://schemas.microsoft.com/office/drawing/2014/main" id="{A3CAC19F-5945-A9C4-8B19-E291D4BDBB00}"/>
                </a:ext>
              </a:extLst>
            </p:cNvPr>
            <p:cNvSpPr/>
            <p:nvPr/>
          </p:nvSpPr>
          <p:spPr>
            <a:xfrm>
              <a:off x="-4978814" y="-708026"/>
              <a:ext cx="7682164" cy="8329862"/>
            </a:xfrm>
            <a:prstGeom prst="flowChartDelay">
              <a:avLst/>
            </a:prstGeom>
            <a:solidFill>
              <a:srgbClr val="273785"/>
            </a:solidFill>
            <a:ln>
              <a:solidFill>
                <a:srgbClr val="273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pic>
        <p:nvPicPr>
          <p:cNvPr id="11" name="object 5">
            <a:extLst>
              <a:ext uri="{FF2B5EF4-FFF2-40B4-BE49-F238E27FC236}">
                <a16:creationId xmlns:a16="http://schemas.microsoft.com/office/drawing/2014/main" id="{551F2322-623B-9386-F1C6-5F0B921C3EA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694" y="194074"/>
            <a:ext cx="344906" cy="425199"/>
          </a:xfrm>
          <a:prstGeom prst="rect">
            <a:avLst/>
          </a:prstGeom>
        </p:spPr>
      </p:pic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5200A3CA-1007-3A06-DD70-F53D7E95B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50" y="1938548"/>
            <a:ext cx="3151297" cy="2570162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421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336F6-38DA-EEFC-88C6-ACA4269AE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2" y="2270125"/>
            <a:ext cx="7467600" cy="20161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s-ES" dirty="0"/>
              <a:t>HAGA CLIC PARA MODIFICAR EL ESTILO DE TÍTULO DEL PATRÓN</a:t>
            </a:r>
            <a:endParaRPr lang="es-HN" dirty="0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D032528F-1B68-D5C8-58FF-8DF215A2275B}"/>
              </a:ext>
            </a:extLst>
          </p:cNvPr>
          <p:cNvGrpSpPr/>
          <p:nvPr/>
        </p:nvGrpSpPr>
        <p:grpSpPr>
          <a:xfrm>
            <a:off x="6517554" y="3408722"/>
            <a:ext cx="5762625" cy="3743325"/>
            <a:chOff x="10755393" y="4764974"/>
            <a:chExt cx="7533005" cy="552259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7CCE38BF-12CC-2FA0-CEE4-1BCE6F2AB7AA}"/>
                </a:ext>
              </a:extLst>
            </p:cNvPr>
            <p:cNvSpPr/>
            <p:nvPr/>
          </p:nvSpPr>
          <p:spPr>
            <a:xfrm>
              <a:off x="16752723" y="8607822"/>
              <a:ext cx="1535430" cy="1679575"/>
            </a:xfrm>
            <a:custGeom>
              <a:avLst/>
              <a:gdLst/>
              <a:ahLst/>
              <a:cxnLst/>
              <a:rect l="l" t="t" r="r" b="b"/>
              <a:pathLst>
                <a:path w="1535430" h="1679575">
                  <a:moveTo>
                    <a:pt x="1535278" y="1679178"/>
                  </a:moveTo>
                  <a:lnTo>
                    <a:pt x="0" y="1679178"/>
                  </a:lnTo>
                  <a:lnTo>
                    <a:pt x="70214" y="1485547"/>
                  </a:lnTo>
                  <a:lnTo>
                    <a:pt x="93949" y="1443019"/>
                  </a:lnTo>
                  <a:lnTo>
                    <a:pt x="126282" y="1393034"/>
                  </a:lnTo>
                  <a:lnTo>
                    <a:pt x="170225" y="1328383"/>
                  </a:lnTo>
                  <a:lnTo>
                    <a:pt x="196123" y="1291265"/>
                  </a:lnTo>
                  <a:lnTo>
                    <a:pt x="224409" y="1251328"/>
                  </a:lnTo>
                  <a:lnTo>
                    <a:pt x="254914" y="1208856"/>
                  </a:lnTo>
                  <a:lnTo>
                    <a:pt x="287465" y="1164132"/>
                  </a:lnTo>
                  <a:lnTo>
                    <a:pt x="321891" y="1117438"/>
                  </a:lnTo>
                  <a:lnTo>
                    <a:pt x="358022" y="1069056"/>
                  </a:lnTo>
                  <a:lnTo>
                    <a:pt x="395686" y="1019271"/>
                  </a:lnTo>
                  <a:lnTo>
                    <a:pt x="434711" y="968365"/>
                  </a:lnTo>
                  <a:lnTo>
                    <a:pt x="474928" y="916620"/>
                  </a:lnTo>
                  <a:lnTo>
                    <a:pt x="516164" y="864319"/>
                  </a:lnTo>
                  <a:lnTo>
                    <a:pt x="558248" y="811746"/>
                  </a:lnTo>
                  <a:lnTo>
                    <a:pt x="601010" y="759183"/>
                  </a:lnTo>
                  <a:lnTo>
                    <a:pt x="644277" y="706913"/>
                  </a:lnTo>
                  <a:lnTo>
                    <a:pt x="687879" y="655218"/>
                  </a:lnTo>
                  <a:lnTo>
                    <a:pt x="731645" y="604382"/>
                  </a:lnTo>
                  <a:lnTo>
                    <a:pt x="775404" y="554687"/>
                  </a:lnTo>
                  <a:lnTo>
                    <a:pt x="818983" y="506416"/>
                  </a:lnTo>
                  <a:lnTo>
                    <a:pt x="853603" y="470133"/>
                  </a:lnTo>
                  <a:lnTo>
                    <a:pt x="890667" y="434136"/>
                  </a:lnTo>
                  <a:lnTo>
                    <a:pt x="929893" y="398520"/>
                  </a:lnTo>
                  <a:lnTo>
                    <a:pt x="971001" y="363380"/>
                  </a:lnTo>
                  <a:lnTo>
                    <a:pt x="1013708" y="328812"/>
                  </a:lnTo>
                  <a:lnTo>
                    <a:pt x="1057733" y="294912"/>
                  </a:lnTo>
                  <a:lnTo>
                    <a:pt x="1102793" y="261774"/>
                  </a:lnTo>
                  <a:lnTo>
                    <a:pt x="1148606" y="229495"/>
                  </a:lnTo>
                  <a:lnTo>
                    <a:pt x="1194892" y="198170"/>
                  </a:lnTo>
                  <a:lnTo>
                    <a:pt x="1241368" y="167894"/>
                  </a:lnTo>
                  <a:lnTo>
                    <a:pt x="1287753" y="138763"/>
                  </a:lnTo>
                  <a:lnTo>
                    <a:pt x="1333764" y="110872"/>
                  </a:lnTo>
                  <a:lnTo>
                    <a:pt x="1379120" y="84317"/>
                  </a:lnTo>
                  <a:lnTo>
                    <a:pt x="1423538" y="59193"/>
                  </a:lnTo>
                  <a:lnTo>
                    <a:pt x="1466738" y="35596"/>
                  </a:lnTo>
                  <a:lnTo>
                    <a:pt x="1508438" y="13621"/>
                  </a:lnTo>
                  <a:lnTo>
                    <a:pt x="1535278" y="0"/>
                  </a:lnTo>
                  <a:lnTo>
                    <a:pt x="1535278" y="1679178"/>
                  </a:lnTo>
                  <a:close/>
                </a:path>
              </a:pathLst>
            </a:custGeom>
            <a:solidFill>
              <a:srgbClr val="E1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F0D03B4-26C7-85A9-A68C-71956CD1CF5E}"/>
                </a:ext>
              </a:extLst>
            </p:cNvPr>
            <p:cNvSpPr/>
            <p:nvPr/>
          </p:nvSpPr>
          <p:spPr>
            <a:xfrm>
              <a:off x="14828113" y="7073910"/>
              <a:ext cx="3460115" cy="3213100"/>
            </a:xfrm>
            <a:custGeom>
              <a:avLst/>
              <a:gdLst/>
              <a:ahLst/>
              <a:cxnLst/>
              <a:rect l="l" t="t" r="r" b="b"/>
              <a:pathLst>
                <a:path w="3460115" h="3213100">
                  <a:moveTo>
                    <a:pt x="1977570" y="3213090"/>
                  </a:moveTo>
                  <a:lnTo>
                    <a:pt x="0" y="3213090"/>
                  </a:lnTo>
                  <a:lnTo>
                    <a:pt x="13684" y="3187505"/>
                  </a:lnTo>
                  <a:lnTo>
                    <a:pt x="39142" y="3146497"/>
                  </a:lnTo>
                  <a:lnTo>
                    <a:pt x="72846" y="3100081"/>
                  </a:lnTo>
                  <a:lnTo>
                    <a:pt x="115229" y="3050864"/>
                  </a:lnTo>
                  <a:lnTo>
                    <a:pt x="166727" y="3001455"/>
                  </a:lnTo>
                  <a:lnTo>
                    <a:pt x="227774" y="2954460"/>
                  </a:lnTo>
                  <a:lnTo>
                    <a:pt x="325120" y="2887966"/>
                  </a:lnTo>
                  <a:lnTo>
                    <a:pt x="699292" y="2627878"/>
                  </a:lnTo>
                  <a:lnTo>
                    <a:pt x="962796" y="2439389"/>
                  </a:lnTo>
                  <a:lnTo>
                    <a:pt x="1170272" y="2286922"/>
                  </a:lnTo>
                  <a:lnTo>
                    <a:pt x="1327863" y="2168122"/>
                  </a:lnTo>
                  <a:lnTo>
                    <a:pt x="1440944" y="2080945"/>
                  </a:lnTo>
                  <a:lnTo>
                    <a:pt x="1549490" y="1995469"/>
                  </a:lnTo>
                  <a:lnTo>
                    <a:pt x="1653362" y="1911741"/>
                  </a:lnTo>
                  <a:lnTo>
                    <a:pt x="1719943" y="1856917"/>
                  </a:lnTo>
                  <a:lnTo>
                    <a:pt x="1784344" y="1802904"/>
                  </a:lnTo>
                  <a:lnTo>
                    <a:pt x="1832947" y="1758666"/>
                  </a:lnTo>
                  <a:lnTo>
                    <a:pt x="1881623" y="1708606"/>
                  </a:lnTo>
                  <a:lnTo>
                    <a:pt x="1930510" y="1653206"/>
                  </a:lnTo>
                  <a:lnTo>
                    <a:pt x="1955076" y="1623653"/>
                  </a:lnTo>
                  <a:lnTo>
                    <a:pt x="1979746" y="1592947"/>
                  </a:lnTo>
                  <a:lnTo>
                    <a:pt x="2004538" y="1561146"/>
                  </a:lnTo>
                  <a:lnTo>
                    <a:pt x="2029469" y="1528310"/>
                  </a:lnTo>
                  <a:lnTo>
                    <a:pt x="2054557" y="1494501"/>
                  </a:lnTo>
                  <a:lnTo>
                    <a:pt x="2079818" y="1459779"/>
                  </a:lnTo>
                  <a:lnTo>
                    <a:pt x="2105270" y="1424202"/>
                  </a:lnTo>
                  <a:lnTo>
                    <a:pt x="2130930" y="1387833"/>
                  </a:lnTo>
                  <a:lnTo>
                    <a:pt x="2156815" y="1350730"/>
                  </a:lnTo>
                  <a:lnTo>
                    <a:pt x="2182942" y="1312954"/>
                  </a:lnTo>
                  <a:lnTo>
                    <a:pt x="2317821" y="1116088"/>
                  </a:lnTo>
                  <a:lnTo>
                    <a:pt x="2374074" y="1034738"/>
                  </a:lnTo>
                  <a:lnTo>
                    <a:pt x="2402762" y="993746"/>
                  </a:lnTo>
                  <a:lnTo>
                    <a:pt x="2431848" y="952623"/>
                  </a:lnTo>
                  <a:lnTo>
                    <a:pt x="2461349" y="911429"/>
                  </a:lnTo>
                  <a:lnTo>
                    <a:pt x="2491282" y="870224"/>
                  </a:lnTo>
                  <a:lnTo>
                    <a:pt x="2521665" y="829068"/>
                  </a:lnTo>
                  <a:lnTo>
                    <a:pt x="2552514" y="788022"/>
                  </a:lnTo>
                  <a:lnTo>
                    <a:pt x="2583848" y="747146"/>
                  </a:lnTo>
                  <a:lnTo>
                    <a:pt x="2615682" y="706499"/>
                  </a:lnTo>
                  <a:lnTo>
                    <a:pt x="2648035" y="666143"/>
                  </a:lnTo>
                  <a:lnTo>
                    <a:pt x="2680923" y="626138"/>
                  </a:lnTo>
                  <a:lnTo>
                    <a:pt x="2714365" y="586542"/>
                  </a:lnTo>
                  <a:lnTo>
                    <a:pt x="2748376" y="547418"/>
                  </a:lnTo>
                  <a:lnTo>
                    <a:pt x="2782975" y="508825"/>
                  </a:lnTo>
                  <a:lnTo>
                    <a:pt x="2818179" y="470822"/>
                  </a:lnTo>
                  <a:lnTo>
                    <a:pt x="2854004" y="433472"/>
                  </a:lnTo>
                  <a:lnTo>
                    <a:pt x="2890469" y="396832"/>
                  </a:lnTo>
                  <a:lnTo>
                    <a:pt x="2927590" y="360965"/>
                  </a:lnTo>
                  <a:lnTo>
                    <a:pt x="2965385" y="325929"/>
                  </a:lnTo>
                  <a:lnTo>
                    <a:pt x="3003870" y="291786"/>
                  </a:lnTo>
                  <a:lnTo>
                    <a:pt x="3043064" y="258594"/>
                  </a:lnTo>
                  <a:lnTo>
                    <a:pt x="3082982" y="226416"/>
                  </a:lnTo>
                  <a:lnTo>
                    <a:pt x="3123644" y="195310"/>
                  </a:lnTo>
                  <a:lnTo>
                    <a:pt x="3165065" y="165337"/>
                  </a:lnTo>
                  <a:lnTo>
                    <a:pt x="3207264" y="136557"/>
                  </a:lnTo>
                  <a:lnTo>
                    <a:pt x="3250257" y="109031"/>
                  </a:lnTo>
                  <a:lnTo>
                    <a:pt x="3294061" y="82817"/>
                  </a:lnTo>
                  <a:lnTo>
                    <a:pt x="3338694" y="57978"/>
                  </a:lnTo>
                  <a:lnTo>
                    <a:pt x="3384173" y="34573"/>
                  </a:lnTo>
                  <a:lnTo>
                    <a:pt x="3430516" y="12661"/>
                  </a:lnTo>
                  <a:lnTo>
                    <a:pt x="3459888" y="0"/>
                  </a:lnTo>
                  <a:lnTo>
                    <a:pt x="3459888" y="1769545"/>
                  </a:lnTo>
                  <a:lnTo>
                    <a:pt x="3247177" y="1987978"/>
                  </a:lnTo>
                  <a:lnTo>
                    <a:pt x="2959525" y="2278093"/>
                  </a:lnTo>
                  <a:lnTo>
                    <a:pt x="2673000" y="2561824"/>
                  </a:lnTo>
                  <a:lnTo>
                    <a:pt x="2481452" y="2748216"/>
                  </a:lnTo>
                  <a:lnTo>
                    <a:pt x="2342356" y="2881318"/>
                  </a:lnTo>
                  <a:lnTo>
                    <a:pt x="2249029" y="2969072"/>
                  </a:lnTo>
                  <a:lnTo>
                    <a:pt x="2193027" y="3020849"/>
                  </a:lnTo>
                  <a:lnTo>
                    <a:pt x="2142609" y="3066639"/>
                  </a:lnTo>
                  <a:lnTo>
                    <a:pt x="1977570" y="3213090"/>
                  </a:lnTo>
                  <a:close/>
                </a:path>
              </a:pathLst>
            </a:custGeom>
            <a:solidFill>
              <a:srgbClr val="D5A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F0BFDE73-DE51-BCD2-D884-C3105F996517}"/>
                </a:ext>
              </a:extLst>
            </p:cNvPr>
            <p:cNvSpPr/>
            <p:nvPr/>
          </p:nvSpPr>
          <p:spPr>
            <a:xfrm>
              <a:off x="10755393" y="4764974"/>
              <a:ext cx="7533005" cy="5511800"/>
            </a:xfrm>
            <a:custGeom>
              <a:avLst/>
              <a:gdLst/>
              <a:ahLst/>
              <a:cxnLst/>
              <a:rect l="l" t="t" r="r" b="b"/>
              <a:pathLst>
                <a:path w="7533005" h="5511800">
                  <a:moveTo>
                    <a:pt x="4113150" y="5511799"/>
                  </a:moveTo>
                  <a:lnTo>
                    <a:pt x="0" y="5511799"/>
                  </a:lnTo>
                  <a:lnTo>
                    <a:pt x="50326" y="5499099"/>
                  </a:lnTo>
                  <a:lnTo>
                    <a:pt x="104966" y="5486399"/>
                  </a:lnTo>
                  <a:lnTo>
                    <a:pt x="219240" y="5460999"/>
                  </a:lnTo>
                  <a:lnTo>
                    <a:pt x="267291" y="5460999"/>
                  </a:lnTo>
                  <a:lnTo>
                    <a:pt x="458952" y="5410199"/>
                  </a:lnTo>
                  <a:lnTo>
                    <a:pt x="506727" y="5410199"/>
                  </a:lnTo>
                  <a:lnTo>
                    <a:pt x="1309553" y="5194299"/>
                  </a:lnTo>
                  <a:lnTo>
                    <a:pt x="1356186" y="5168899"/>
                  </a:lnTo>
                  <a:lnTo>
                    <a:pt x="1542006" y="5118099"/>
                  </a:lnTo>
                  <a:lnTo>
                    <a:pt x="1588280" y="5092699"/>
                  </a:lnTo>
                  <a:lnTo>
                    <a:pt x="1680605" y="5067299"/>
                  </a:lnTo>
                  <a:lnTo>
                    <a:pt x="1726655" y="5041899"/>
                  </a:lnTo>
                  <a:lnTo>
                    <a:pt x="1818524" y="5016499"/>
                  </a:lnTo>
                  <a:lnTo>
                    <a:pt x="1864343" y="4991099"/>
                  </a:lnTo>
                  <a:lnTo>
                    <a:pt x="1955744" y="4965699"/>
                  </a:lnTo>
                  <a:lnTo>
                    <a:pt x="2001326" y="4940299"/>
                  </a:lnTo>
                  <a:lnTo>
                    <a:pt x="2046826" y="4927599"/>
                  </a:lnTo>
                  <a:lnTo>
                    <a:pt x="2092246" y="4902199"/>
                  </a:lnTo>
                  <a:lnTo>
                    <a:pt x="2137583" y="4889499"/>
                  </a:lnTo>
                  <a:lnTo>
                    <a:pt x="2182838" y="4864099"/>
                  </a:lnTo>
                  <a:lnTo>
                    <a:pt x="2228009" y="4851399"/>
                  </a:lnTo>
                  <a:lnTo>
                    <a:pt x="2273096" y="4825999"/>
                  </a:lnTo>
                  <a:lnTo>
                    <a:pt x="2318098" y="4813299"/>
                  </a:lnTo>
                  <a:lnTo>
                    <a:pt x="2363014" y="4787899"/>
                  </a:lnTo>
                  <a:lnTo>
                    <a:pt x="2407844" y="4775199"/>
                  </a:lnTo>
                  <a:lnTo>
                    <a:pt x="2452586" y="4749799"/>
                  </a:lnTo>
                  <a:lnTo>
                    <a:pt x="2497241" y="4737099"/>
                  </a:lnTo>
                  <a:lnTo>
                    <a:pt x="2586285" y="4686299"/>
                  </a:lnTo>
                  <a:lnTo>
                    <a:pt x="2630671" y="4673599"/>
                  </a:lnTo>
                  <a:lnTo>
                    <a:pt x="2719172" y="4622799"/>
                  </a:lnTo>
                  <a:lnTo>
                    <a:pt x="2763285" y="4610099"/>
                  </a:lnTo>
                  <a:lnTo>
                    <a:pt x="2851230" y="4559299"/>
                  </a:lnTo>
                  <a:lnTo>
                    <a:pt x="2895061" y="4546599"/>
                  </a:lnTo>
                  <a:lnTo>
                    <a:pt x="3069428" y="4444999"/>
                  </a:lnTo>
                  <a:lnTo>
                    <a:pt x="3112776" y="4432299"/>
                  </a:lnTo>
                  <a:lnTo>
                    <a:pt x="3413407" y="4254499"/>
                  </a:lnTo>
                  <a:lnTo>
                    <a:pt x="3958029" y="3924299"/>
                  </a:lnTo>
                  <a:lnTo>
                    <a:pt x="3999150" y="3886199"/>
                  </a:lnTo>
                  <a:lnTo>
                    <a:pt x="4162486" y="3784599"/>
                  </a:lnTo>
                  <a:lnTo>
                    <a:pt x="4203029" y="3746499"/>
                  </a:lnTo>
                  <a:lnTo>
                    <a:pt x="4323950" y="3670299"/>
                  </a:lnTo>
                  <a:lnTo>
                    <a:pt x="4364018" y="3632199"/>
                  </a:lnTo>
                  <a:lnTo>
                    <a:pt x="4443792" y="3581399"/>
                  </a:lnTo>
                  <a:lnTo>
                    <a:pt x="4483496" y="3543299"/>
                  </a:lnTo>
                  <a:lnTo>
                    <a:pt x="4562535" y="3492499"/>
                  </a:lnTo>
                  <a:lnTo>
                    <a:pt x="4601868" y="3454399"/>
                  </a:lnTo>
                  <a:lnTo>
                    <a:pt x="4641077" y="3428999"/>
                  </a:lnTo>
                  <a:lnTo>
                    <a:pt x="4680159" y="3390899"/>
                  </a:lnTo>
                  <a:lnTo>
                    <a:pt x="4719115" y="3365499"/>
                  </a:lnTo>
                  <a:lnTo>
                    <a:pt x="4757944" y="3327399"/>
                  </a:lnTo>
                  <a:lnTo>
                    <a:pt x="4835218" y="3276599"/>
                  </a:lnTo>
                  <a:lnTo>
                    <a:pt x="4911974" y="3200399"/>
                  </a:lnTo>
                  <a:lnTo>
                    <a:pt x="4950157" y="3174999"/>
                  </a:lnTo>
                  <a:lnTo>
                    <a:pt x="4988207" y="3136899"/>
                  </a:lnTo>
                  <a:lnTo>
                    <a:pt x="5026126" y="3111499"/>
                  </a:lnTo>
                  <a:lnTo>
                    <a:pt x="5063911" y="3073399"/>
                  </a:lnTo>
                  <a:lnTo>
                    <a:pt x="5101563" y="3047999"/>
                  </a:lnTo>
                  <a:lnTo>
                    <a:pt x="5139080" y="3009899"/>
                  </a:lnTo>
                  <a:lnTo>
                    <a:pt x="5176462" y="2984499"/>
                  </a:lnTo>
                  <a:lnTo>
                    <a:pt x="5250818" y="2908299"/>
                  </a:lnTo>
                  <a:lnTo>
                    <a:pt x="5287790" y="2882899"/>
                  </a:lnTo>
                  <a:lnTo>
                    <a:pt x="5361319" y="2806699"/>
                  </a:lnTo>
                  <a:lnTo>
                    <a:pt x="5397875" y="2781299"/>
                  </a:lnTo>
                  <a:lnTo>
                    <a:pt x="5506697" y="2666999"/>
                  </a:lnTo>
                  <a:lnTo>
                    <a:pt x="5542687" y="2641599"/>
                  </a:lnTo>
                  <a:lnTo>
                    <a:pt x="5685208" y="2489199"/>
                  </a:lnTo>
                  <a:lnTo>
                    <a:pt x="5720475" y="2463799"/>
                  </a:lnTo>
                  <a:lnTo>
                    <a:pt x="5825392" y="2349499"/>
                  </a:lnTo>
                  <a:lnTo>
                    <a:pt x="5963191" y="2197099"/>
                  </a:lnTo>
                  <a:lnTo>
                    <a:pt x="5997263" y="2171699"/>
                  </a:lnTo>
                  <a:lnTo>
                    <a:pt x="6098559" y="2057399"/>
                  </a:lnTo>
                  <a:lnTo>
                    <a:pt x="6198462" y="1943099"/>
                  </a:lnTo>
                  <a:lnTo>
                    <a:pt x="6296952" y="1828799"/>
                  </a:lnTo>
                  <a:lnTo>
                    <a:pt x="6329464" y="1777999"/>
                  </a:lnTo>
                  <a:lnTo>
                    <a:pt x="6361817" y="1739899"/>
                  </a:lnTo>
                  <a:lnTo>
                    <a:pt x="6457907" y="1625599"/>
                  </a:lnTo>
                  <a:lnTo>
                    <a:pt x="6552532" y="1511299"/>
                  </a:lnTo>
                  <a:lnTo>
                    <a:pt x="6583744" y="1460499"/>
                  </a:lnTo>
                  <a:lnTo>
                    <a:pt x="6645671" y="1384299"/>
                  </a:lnTo>
                  <a:lnTo>
                    <a:pt x="6706929" y="1308099"/>
                  </a:lnTo>
                  <a:lnTo>
                    <a:pt x="6737306" y="1257299"/>
                  </a:lnTo>
                  <a:lnTo>
                    <a:pt x="6767513" y="1219199"/>
                  </a:lnTo>
                  <a:lnTo>
                    <a:pt x="6822715" y="1142999"/>
                  </a:lnTo>
                  <a:lnTo>
                    <a:pt x="6906348" y="1028699"/>
                  </a:lnTo>
                  <a:lnTo>
                    <a:pt x="6934381" y="977899"/>
                  </a:lnTo>
                  <a:lnTo>
                    <a:pt x="6990583" y="901699"/>
                  </a:lnTo>
                  <a:lnTo>
                    <a:pt x="7018719" y="850899"/>
                  </a:lnTo>
                  <a:lnTo>
                    <a:pt x="7074981" y="774699"/>
                  </a:lnTo>
                  <a:lnTo>
                    <a:pt x="7103074" y="723899"/>
                  </a:lnTo>
                  <a:lnTo>
                    <a:pt x="7131119" y="685799"/>
                  </a:lnTo>
                  <a:lnTo>
                    <a:pt x="7159102" y="634999"/>
                  </a:lnTo>
                  <a:lnTo>
                    <a:pt x="7187004" y="596899"/>
                  </a:lnTo>
                  <a:lnTo>
                    <a:pt x="7242506" y="495299"/>
                  </a:lnTo>
                  <a:lnTo>
                    <a:pt x="7270072" y="457199"/>
                  </a:lnTo>
                  <a:lnTo>
                    <a:pt x="7297493" y="406399"/>
                  </a:lnTo>
                  <a:lnTo>
                    <a:pt x="7324753" y="368299"/>
                  </a:lnTo>
                  <a:lnTo>
                    <a:pt x="7351836" y="317499"/>
                  </a:lnTo>
                  <a:lnTo>
                    <a:pt x="7378725" y="266699"/>
                  </a:lnTo>
                  <a:lnTo>
                    <a:pt x="7405404" y="228599"/>
                  </a:lnTo>
                  <a:lnTo>
                    <a:pt x="7431856" y="177799"/>
                  </a:lnTo>
                  <a:lnTo>
                    <a:pt x="7458066" y="126999"/>
                  </a:lnTo>
                  <a:lnTo>
                    <a:pt x="7484018" y="76199"/>
                  </a:lnTo>
                  <a:lnTo>
                    <a:pt x="7509694" y="38099"/>
                  </a:lnTo>
                  <a:lnTo>
                    <a:pt x="7532608" y="0"/>
                  </a:lnTo>
                  <a:lnTo>
                    <a:pt x="7532608" y="2641599"/>
                  </a:lnTo>
                  <a:lnTo>
                    <a:pt x="7520670" y="2654299"/>
                  </a:lnTo>
                  <a:lnTo>
                    <a:pt x="7443180" y="2730499"/>
                  </a:lnTo>
                  <a:lnTo>
                    <a:pt x="7404008" y="2768599"/>
                  </a:lnTo>
                  <a:lnTo>
                    <a:pt x="7364592" y="2819399"/>
                  </a:lnTo>
                  <a:lnTo>
                    <a:pt x="7205102" y="2971799"/>
                  </a:lnTo>
                  <a:lnTo>
                    <a:pt x="7164926" y="3022599"/>
                  </a:lnTo>
                  <a:lnTo>
                    <a:pt x="6963752" y="3213099"/>
                  </a:lnTo>
                  <a:lnTo>
                    <a:pt x="6923673" y="3263899"/>
                  </a:lnTo>
                  <a:lnTo>
                    <a:pt x="6764894" y="3416299"/>
                  </a:lnTo>
                  <a:lnTo>
                    <a:pt x="6686857" y="3492499"/>
                  </a:lnTo>
                  <a:lnTo>
                    <a:pt x="6610046" y="3568699"/>
                  </a:lnTo>
                  <a:lnTo>
                    <a:pt x="6572178" y="3606799"/>
                  </a:lnTo>
                  <a:lnTo>
                    <a:pt x="6534708" y="3632199"/>
                  </a:lnTo>
                  <a:lnTo>
                    <a:pt x="6497667" y="3670299"/>
                  </a:lnTo>
                  <a:lnTo>
                    <a:pt x="6461086" y="3708399"/>
                  </a:lnTo>
                  <a:lnTo>
                    <a:pt x="6424995" y="3746499"/>
                  </a:lnTo>
                  <a:lnTo>
                    <a:pt x="6389426" y="3771899"/>
                  </a:lnTo>
                  <a:lnTo>
                    <a:pt x="6354408" y="3809999"/>
                  </a:lnTo>
                  <a:lnTo>
                    <a:pt x="6319972" y="3835399"/>
                  </a:lnTo>
                  <a:lnTo>
                    <a:pt x="6286149" y="3873499"/>
                  </a:lnTo>
                  <a:lnTo>
                    <a:pt x="6252969" y="3898899"/>
                  </a:lnTo>
                  <a:lnTo>
                    <a:pt x="6220463" y="3936999"/>
                  </a:lnTo>
                  <a:lnTo>
                    <a:pt x="6188662" y="3962399"/>
                  </a:lnTo>
                  <a:lnTo>
                    <a:pt x="6157595" y="3987799"/>
                  </a:lnTo>
                  <a:lnTo>
                    <a:pt x="6127295" y="4013199"/>
                  </a:lnTo>
                  <a:lnTo>
                    <a:pt x="6097791" y="4038599"/>
                  </a:lnTo>
                  <a:lnTo>
                    <a:pt x="6069114" y="4063999"/>
                  </a:lnTo>
                  <a:lnTo>
                    <a:pt x="6014362" y="4114799"/>
                  </a:lnTo>
                  <a:lnTo>
                    <a:pt x="5988349" y="4140199"/>
                  </a:lnTo>
                  <a:lnTo>
                    <a:pt x="5963286" y="4152899"/>
                  </a:lnTo>
                  <a:lnTo>
                    <a:pt x="5907473" y="4203699"/>
                  </a:lnTo>
                  <a:lnTo>
                    <a:pt x="5875288" y="4229099"/>
                  </a:lnTo>
                  <a:lnTo>
                    <a:pt x="5842645" y="4254499"/>
                  </a:lnTo>
                  <a:lnTo>
                    <a:pt x="5809546" y="4279899"/>
                  </a:lnTo>
                  <a:lnTo>
                    <a:pt x="5775990" y="4317999"/>
                  </a:lnTo>
                  <a:lnTo>
                    <a:pt x="5707510" y="4368799"/>
                  </a:lnTo>
                  <a:lnTo>
                    <a:pt x="5637206" y="4419599"/>
                  </a:lnTo>
                  <a:lnTo>
                    <a:pt x="5601370" y="4444999"/>
                  </a:lnTo>
                  <a:lnTo>
                    <a:pt x="5565079" y="4483099"/>
                  </a:lnTo>
                  <a:lnTo>
                    <a:pt x="5491132" y="4533899"/>
                  </a:lnTo>
                  <a:lnTo>
                    <a:pt x="5453476" y="4559299"/>
                  </a:lnTo>
                  <a:lnTo>
                    <a:pt x="5415365" y="4597399"/>
                  </a:lnTo>
                  <a:lnTo>
                    <a:pt x="5337781" y="4648199"/>
                  </a:lnTo>
                  <a:lnTo>
                    <a:pt x="5298307" y="4686299"/>
                  </a:lnTo>
                  <a:lnTo>
                    <a:pt x="5217999" y="4737099"/>
                  </a:lnTo>
                  <a:lnTo>
                    <a:pt x="5177165" y="4775199"/>
                  </a:lnTo>
                  <a:lnTo>
                    <a:pt x="5094137" y="4825999"/>
                  </a:lnTo>
                  <a:lnTo>
                    <a:pt x="5051943" y="4864099"/>
                  </a:lnTo>
                  <a:lnTo>
                    <a:pt x="5009297" y="4889499"/>
                  </a:lnTo>
                  <a:lnTo>
                    <a:pt x="4966198" y="4927599"/>
                  </a:lnTo>
                  <a:lnTo>
                    <a:pt x="4922646" y="4952999"/>
                  </a:lnTo>
                  <a:lnTo>
                    <a:pt x="4878643" y="4991099"/>
                  </a:lnTo>
                  <a:lnTo>
                    <a:pt x="4834188" y="5016499"/>
                  </a:lnTo>
                  <a:lnTo>
                    <a:pt x="4789281" y="5054599"/>
                  </a:lnTo>
                  <a:lnTo>
                    <a:pt x="4743922" y="5079999"/>
                  </a:lnTo>
                  <a:lnTo>
                    <a:pt x="4698112" y="5118099"/>
                  </a:lnTo>
                  <a:lnTo>
                    <a:pt x="4651851" y="5143499"/>
                  </a:lnTo>
                  <a:lnTo>
                    <a:pt x="4605139" y="5181599"/>
                  </a:lnTo>
                  <a:lnTo>
                    <a:pt x="4557976" y="5206999"/>
                  </a:lnTo>
                  <a:lnTo>
                    <a:pt x="4462299" y="5283199"/>
                  </a:lnTo>
                  <a:lnTo>
                    <a:pt x="4413785" y="5308599"/>
                  </a:lnTo>
                  <a:lnTo>
                    <a:pt x="4364820" y="5346699"/>
                  </a:lnTo>
                  <a:lnTo>
                    <a:pt x="4113150" y="5511799"/>
                  </a:lnTo>
                  <a:close/>
                </a:path>
              </a:pathLst>
            </a:custGeom>
            <a:solidFill>
              <a:srgbClr val="26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FA4A7AA7-1747-BFA1-EED6-6FB54BEDB3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694" y="194074"/>
            <a:ext cx="344906" cy="4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8CF7FAA-A9DD-CD78-EEA4-14B54F00C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0" y="2222500"/>
            <a:ext cx="7467600" cy="20161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s-ES" dirty="0"/>
              <a:t>HAGA CLIC PARA MODIFICAR EL ESTILO DE TÍTULO DEL PATRÓN</a:t>
            </a:r>
            <a:endParaRPr lang="es-HN" dirty="0"/>
          </a:p>
        </p:txBody>
      </p:sp>
      <p:grpSp>
        <p:nvGrpSpPr>
          <p:cNvPr id="14" name="object 6">
            <a:extLst>
              <a:ext uri="{FF2B5EF4-FFF2-40B4-BE49-F238E27FC236}">
                <a16:creationId xmlns:a16="http://schemas.microsoft.com/office/drawing/2014/main" id="{C87089F8-5BE9-8628-CA3A-A50B50D6DB8B}"/>
              </a:ext>
            </a:extLst>
          </p:cNvPr>
          <p:cNvGrpSpPr/>
          <p:nvPr/>
        </p:nvGrpSpPr>
        <p:grpSpPr>
          <a:xfrm>
            <a:off x="0" y="6626470"/>
            <a:ext cx="12192000" cy="469265"/>
            <a:chOff x="7" y="2"/>
            <a:chExt cx="17730787" cy="469265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709BE6CD-76D1-C3ED-F591-834644B2417B}"/>
                </a:ext>
              </a:extLst>
            </p:cNvPr>
            <p:cNvSpPr/>
            <p:nvPr/>
          </p:nvSpPr>
          <p:spPr>
            <a:xfrm>
              <a:off x="7" y="2"/>
              <a:ext cx="5972174" cy="469265"/>
            </a:xfrm>
            <a:custGeom>
              <a:avLst/>
              <a:gdLst/>
              <a:ahLst/>
              <a:cxnLst/>
              <a:rect l="l" t="t" r="r" b="b"/>
              <a:pathLst>
                <a:path w="5521960" h="469265">
                  <a:moveTo>
                    <a:pt x="0" y="0"/>
                  </a:moveTo>
                  <a:lnTo>
                    <a:pt x="5521780" y="0"/>
                  </a:lnTo>
                  <a:lnTo>
                    <a:pt x="5505540" y="44786"/>
                  </a:lnTo>
                  <a:lnTo>
                    <a:pt x="5487096" y="83660"/>
                  </a:lnTo>
                  <a:lnTo>
                    <a:pt x="5462466" y="127245"/>
                  </a:lnTo>
                  <a:lnTo>
                    <a:pt x="5441121" y="162815"/>
                  </a:lnTo>
                  <a:lnTo>
                    <a:pt x="5415970" y="203374"/>
                  </a:lnTo>
                  <a:lnTo>
                    <a:pt x="5387129" y="248731"/>
                  </a:lnTo>
                  <a:lnTo>
                    <a:pt x="5354713" y="298697"/>
                  </a:lnTo>
                  <a:lnTo>
                    <a:pt x="5318837" y="353079"/>
                  </a:lnTo>
                  <a:lnTo>
                    <a:pt x="5279617" y="411689"/>
                  </a:lnTo>
                  <a:lnTo>
                    <a:pt x="5240918" y="468815"/>
                  </a:lnTo>
                  <a:lnTo>
                    <a:pt x="0" y="468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1E839E68-F8F0-81E7-1DED-6A2BBD5E01EE}"/>
                </a:ext>
              </a:extLst>
            </p:cNvPr>
            <p:cNvSpPr/>
            <p:nvPr/>
          </p:nvSpPr>
          <p:spPr>
            <a:xfrm>
              <a:off x="5014918" y="2"/>
              <a:ext cx="6743153" cy="469265"/>
            </a:xfrm>
            <a:custGeom>
              <a:avLst/>
              <a:gdLst/>
              <a:ahLst/>
              <a:cxnLst/>
              <a:rect l="l" t="t" r="r" b="b"/>
              <a:pathLst>
                <a:path w="7377430" h="469265">
                  <a:moveTo>
                    <a:pt x="503215" y="0"/>
                  </a:moveTo>
                  <a:lnTo>
                    <a:pt x="7376823" y="0"/>
                  </a:lnTo>
                  <a:lnTo>
                    <a:pt x="7350659" y="25829"/>
                  </a:lnTo>
                  <a:lnTo>
                    <a:pt x="7297885" y="74867"/>
                  </a:lnTo>
                  <a:lnTo>
                    <a:pt x="7242319" y="123336"/>
                  </a:lnTo>
                  <a:lnTo>
                    <a:pt x="7183924" y="171008"/>
                  </a:lnTo>
                  <a:lnTo>
                    <a:pt x="7122662" y="217654"/>
                  </a:lnTo>
                  <a:lnTo>
                    <a:pt x="7058496" y="263048"/>
                  </a:lnTo>
                  <a:lnTo>
                    <a:pt x="6757193" y="468815"/>
                  </a:lnTo>
                  <a:lnTo>
                    <a:pt x="0" y="468815"/>
                  </a:lnTo>
                  <a:lnTo>
                    <a:pt x="322851" y="166066"/>
                  </a:lnTo>
                  <a:lnTo>
                    <a:pt x="503215" y="0"/>
                  </a:lnTo>
                  <a:close/>
                </a:path>
              </a:pathLst>
            </a:custGeom>
            <a:solidFill>
              <a:srgbClr val="D5A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2E0000FA-DDC7-11B9-47B0-CB474E7EE212}"/>
                </a:ext>
              </a:extLst>
            </p:cNvPr>
            <p:cNvSpPr/>
            <p:nvPr/>
          </p:nvSpPr>
          <p:spPr>
            <a:xfrm>
              <a:off x="10772781" y="2"/>
              <a:ext cx="6958013" cy="469265"/>
            </a:xfrm>
            <a:custGeom>
              <a:avLst/>
              <a:gdLst/>
              <a:ahLst/>
              <a:cxnLst/>
              <a:rect l="l" t="t" r="r" b="b"/>
              <a:pathLst>
                <a:path w="7790815" h="469265">
                  <a:moveTo>
                    <a:pt x="681964" y="0"/>
                  </a:moveTo>
                  <a:lnTo>
                    <a:pt x="7790224" y="0"/>
                  </a:lnTo>
                  <a:lnTo>
                    <a:pt x="7790224" y="468815"/>
                  </a:lnTo>
                  <a:lnTo>
                    <a:pt x="0" y="468815"/>
                  </a:lnTo>
                  <a:lnTo>
                    <a:pt x="681964" y="0"/>
                  </a:lnTo>
                  <a:close/>
                </a:path>
              </a:pathLst>
            </a:custGeom>
            <a:solidFill>
              <a:srgbClr val="E1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6">
            <a:extLst>
              <a:ext uri="{FF2B5EF4-FFF2-40B4-BE49-F238E27FC236}">
                <a16:creationId xmlns:a16="http://schemas.microsoft.com/office/drawing/2014/main" id="{2B66E00D-5772-599C-A4DE-DF10D092ED2A}"/>
              </a:ext>
            </a:extLst>
          </p:cNvPr>
          <p:cNvGrpSpPr/>
          <p:nvPr/>
        </p:nvGrpSpPr>
        <p:grpSpPr>
          <a:xfrm>
            <a:off x="0" y="-306157"/>
            <a:ext cx="12192000" cy="469265"/>
            <a:chOff x="7" y="2"/>
            <a:chExt cx="17730787" cy="469265"/>
          </a:xfrm>
        </p:grpSpPr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1A9A64AB-1BFE-376A-15A8-7C97F7E70672}"/>
                </a:ext>
              </a:extLst>
            </p:cNvPr>
            <p:cNvSpPr/>
            <p:nvPr/>
          </p:nvSpPr>
          <p:spPr>
            <a:xfrm>
              <a:off x="7" y="2"/>
              <a:ext cx="5972174" cy="469265"/>
            </a:xfrm>
            <a:custGeom>
              <a:avLst/>
              <a:gdLst/>
              <a:ahLst/>
              <a:cxnLst/>
              <a:rect l="l" t="t" r="r" b="b"/>
              <a:pathLst>
                <a:path w="5521960" h="469265">
                  <a:moveTo>
                    <a:pt x="0" y="0"/>
                  </a:moveTo>
                  <a:lnTo>
                    <a:pt x="5521780" y="0"/>
                  </a:lnTo>
                  <a:lnTo>
                    <a:pt x="5505540" y="44786"/>
                  </a:lnTo>
                  <a:lnTo>
                    <a:pt x="5487096" y="83660"/>
                  </a:lnTo>
                  <a:lnTo>
                    <a:pt x="5462466" y="127245"/>
                  </a:lnTo>
                  <a:lnTo>
                    <a:pt x="5441121" y="162815"/>
                  </a:lnTo>
                  <a:lnTo>
                    <a:pt x="5415970" y="203374"/>
                  </a:lnTo>
                  <a:lnTo>
                    <a:pt x="5387129" y="248731"/>
                  </a:lnTo>
                  <a:lnTo>
                    <a:pt x="5354713" y="298697"/>
                  </a:lnTo>
                  <a:lnTo>
                    <a:pt x="5318837" y="353079"/>
                  </a:lnTo>
                  <a:lnTo>
                    <a:pt x="5279617" y="411689"/>
                  </a:lnTo>
                  <a:lnTo>
                    <a:pt x="5240918" y="468815"/>
                  </a:lnTo>
                  <a:lnTo>
                    <a:pt x="0" y="468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62C60B8-8DE5-E204-2FD9-FF66DB36C082}"/>
                </a:ext>
              </a:extLst>
            </p:cNvPr>
            <p:cNvSpPr/>
            <p:nvPr/>
          </p:nvSpPr>
          <p:spPr>
            <a:xfrm>
              <a:off x="5014918" y="2"/>
              <a:ext cx="6743153" cy="469265"/>
            </a:xfrm>
            <a:custGeom>
              <a:avLst/>
              <a:gdLst/>
              <a:ahLst/>
              <a:cxnLst/>
              <a:rect l="l" t="t" r="r" b="b"/>
              <a:pathLst>
                <a:path w="7377430" h="469265">
                  <a:moveTo>
                    <a:pt x="503215" y="0"/>
                  </a:moveTo>
                  <a:lnTo>
                    <a:pt x="7376823" y="0"/>
                  </a:lnTo>
                  <a:lnTo>
                    <a:pt x="7350659" y="25829"/>
                  </a:lnTo>
                  <a:lnTo>
                    <a:pt x="7297885" y="74867"/>
                  </a:lnTo>
                  <a:lnTo>
                    <a:pt x="7242319" y="123336"/>
                  </a:lnTo>
                  <a:lnTo>
                    <a:pt x="7183924" y="171008"/>
                  </a:lnTo>
                  <a:lnTo>
                    <a:pt x="7122662" y="217654"/>
                  </a:lnTo>
                  <a:lnTo>
                    <a:pt x="7058496" y="263048"/>
                  </a:lnTo>
                  <a:lnTo>
                    <a:pt x="6757193" y="468815"/>
                  </a:lnTo>
                  <a:lnTo>
                    <a:pt x="0" y="468815"/>
                  </a:lnTo>
                  <a:lnTo>
                    <a:pt x="322851" y="166066"/>
                  </a:lnTo>
                  <a:lnTo>
                    <a:pt x="503215" y="0"/>
                  </a:lnTo>
                  <a:close/>
                </a:path>
              </a:pathLst>
            </a:custGeom>
            <a:solidFill>
              <a:srgbClr val="D5A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D556F9E-2EC4-E38E-A62D-B4D6DAEC9E93}"/>
                </a:ext>
              </a:extLst>
            </p:cNvPr>
            <p:cNvSpPr/>
            <p:nvPr/>
          </p:nvSpPr>
          <p:spPr>
            <a:xfrm>
              <a:off x="10772781" y="2"/>
              <a:ext cx="6958013" cy="469265"/>
            </a:xfrm>
            <a:custGeom>
              <a:avLst/>
              <a:gdLst/>
              <a:ahLst/>
              <a:cxnLst/>
              <a:rect l="l" t="t" r="r" b="b"/>
              <a:pathLst>
                <a:path w="7790815" h="469265">
                  <a:moveTo>
                    <a:pt x="681964" y="0"/>
                  </a:moveTo>
                  <a:lnTo>
                    <a:pt x="7790224" y="0"/>
                  </a:lnTo>
                  <a:lnTo>
                    <a:pt x="7790224" y="468815"/>
                  </a:lnTo>
                  <a:lnTo>
                    <a:pt x="0" y="468815"/>
                  </a:lnTo>
                  <a:lnTo>
                    <a:pt x="681964" y="0"/>
                  </a:lnTo>
                  <a:close/>
                </a:path>
              </a:pathLst>
            </a:custGeom>
            <a:solidFill>
              <a:srgbClr val="E1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object 5">
            <a:extLst>
              <a:ext uri="{FF2B5EF4-FFF2-40B4-BE49-F238E27FC236}">
                <a16:creationId xmlns:a16="http://schemas.microsoft.com/office/drawing/2014/main" id="{C368DBB2-08C7-ADCC-6B84-6D96AE36F4A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694" y="194074"/>
            <a:ext cx="344906" cy="4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75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7A25A3-BBFD-8776-DC1E-F53F4BF7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D6A6F8-AA22-0481-B2BF-57FD97313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HN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B72F8-3180-9148-EB34-34703507E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6491-2F72-4A18-8A46-59489A11E470}" type="datetimeFigureOut">
              <a:rPr lang="es-HN" smtClean="0"/>
              <a:t>12/3/2024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B411D-39DB-6E2C-5AFA-D1E6D6B43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5E6B98-2DAB-5DFF-0A90-F2414C9FA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CE8C3-CA13-496C-86E6-2361780A2F1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868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B2D3-2827-455A-ADB0-8687E59C0F8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57D7D-761C-43D6-BC81-1D4A8A0378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94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6.png"/><Relationship Id="rId3" Type="http://schemas.openxmlformats.org/officeDocument/2006/relationships/diagramData" Target="../diagrams/data1.xml"/><Relationship Id="rId21" Type="http://schemas.microsoft.com/office/2007/relationships/hdphoto" Target="../media/hdphoto2.wdp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3;p13"/>
          <p:cNvSpPr txBox="1">
            <a:spLocks/>
          </p:cNvSpPr>
          <p:nvPr/>
        </p:nvSpPr>
        <p:spPr>
          <a:xfrm>
            <a:off x="108363" y="165539"/>
            <a:ext cx="11731556" cy="9972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HN" sz="48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PERSPECTIVA PROCESOS INTERNOS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06223"/>
              </p:ext>
            </p:extLst>
          </p:nvPr>
        </p:nvGraphicFramePr>
        <p:xfrm>
          <a:off x="6542611" y="1162827"/>
          <a:ext cx="4383507" cy="541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6409800" imgH="7561800" progId="Photoshop.Image.16">
                  <p:embed/>
                </p:oleObj>
              </mc:Choice>
              <mc:Fallback>
                <p:oleObj name="Image" r:id="rId3" imgW="6409800" imgH="7561800" progId="Photoshop.Image.16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4">
                        <a:alphaModFix amt="42000"/>
                      </a:blip>
                      <a:stretch>
                        <a:fillRect/>
                      </a:stretch>
                    </p:blipFill>
                    <p:spPr>
                      <a:xfrm>
                        <a:off x="6542611" y="1162827"/>
                        <a:ext cx="4383507" cy="5417684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4" b="96010" l="6242" r="96519">
                        <a14:foregroundMark x1="33854" y1="14027" x2="33854" y2="14027"/>
                        <a14:foregroundMark x1="42857" y1="5079" x2="42857" y2="5079"/>
                        <a14:foregroundMark x1="59544" y1="11608" x2="59544" y2="11608"/>
                        <a14:foregroundMark x1="60264" y1="9069" x2="60264" y2="9069"/>
                        <a14:foregroundMark x1="54622" y1="3869" x2="54622" y2="3869"/>
                        <a14:foregroundMark x1="55222" y1="1814" x2="55222" y2="1814"/>
                        <a14:foregroundMark x1="6483" y1="57195" x2="6483" y2="57195"/>
                        <a14:foregroundMark x1="32653" y1="92503" x2="32653" y2="92503"/>
                        <a14:foregroundMark x1="59304" y1="94921" x2="59304" y2="94921"/>
                        <a14:foregroundMark x1="42857" y1="79323" x2="42857" y2="79323"/>
                        <a14:foregroundMark x1="42737" y1="82709" x2="42737" y2="82709"/>
                        <a14:foregroundMark x1="40696" y1="88875" x2="40696" y2="88875"/>
                        <a14:foregroundMark x1="48019" y1="89359" x2="48019" y2="89359"/>
                        <a14:foregroundMark x1="45978" y1="87908" x2="45978" y2="87908"/>
                        <a14:foregroundMark x1="47419" y1="87062" x2="47419" y2="87062"/>
                        <a14:foregroundMark x1="85114" y1="37485" x2="85114" y2="37485"/>
                        <a14:foregroundMark x1="85114" y1="14389" x2="85114" y2="14389"/>
                        <a14:foregroundMark x1="72029" y1="21765" x2="72029" y2="21765"/>
                        <a14:foregroundMark x1="72629" y1="18138" x2="72629" y2="18138"/>
                        <a14:foregroundMark x1="73349" y1="14994" x2="73349" y2="14994"/>
                        <a14:foregroundMark x1="70708" y1="53204" x2="70708" y2="53204"/>
                        <a14:foregroundMark x1="70108" y1="28900" x2="70108" y2="28900"/>
                        <a14:foregroundMark x1="78271" y1="20798" x2="78271" y2="20798"/>
                        <a14:foregroundMark x1="89196" y1="36155" x2="89196" y2="36155"/>
                        <a14:foregroundMark x1="92917" y1="42443" x2="92917" y2="42443"/>
                        <a14:foregroundMark x1="92197" y1="52600" x2="92197" y2="52600"/>
                        <a14:foregroundMark x1="96519" y1="48851" x2="96519" y2="48851"/>
                        <a14:foregroundMark x1="40096" y1="8827" x2="40096" y2="8827"/>
                        <a14:foregroundMark x1="40096" y1="8827" x2="40096" y2="8827"/>
                        <a14:foregroundMark x1="36375" y1="11850" x2="36375" y2="11850"/>
                        <a14:foregroundMark x1="36375" y1="11850" x2="36375" y2="11850"/>
                        <a14:foregroundMark x1="20768" y1="14027" x2="20768" y2="14027"/>
                        <a14:foregroundMark x1="23169" y1="17170" x2="23169" y2="17170"/>
                        <a14:foregroundMark x1="14166" y1="22612" x2="14166" y2="22612"/>
                        <a14:foregroundMark x1="15246" y1="27690" x2="15246" y2="27690"/>
                        <a14:foregroundMark x1="33493" y1="28900" x2="33493" y2="28900"/>
                        <a14:foregroundMark x1="29532" y1="34341" x2="29532" y2="34341"/>
                        <a14:foregroundMark x1="35414" y1="34341" x2="35414" y2="34341"/>
                        <a14:foregroundMark x1="46218" y1="32164" x2="46218" y2="32164"/>
                        <a14:foregroundMark x1="51501" y1="28295" x2="51501" y2="28295"/>
                        <a14:foregroundMark x1="51140" y1="15357" x2="51140" y2="15357"/>
                        <a14:foregroundMark x1="51140" y1="15357" x2="51140" y2="15357"/>
                        <a14:foregroundMark x1="50900" y1="14027" x2="50900" y2="14027"/>
                        <a14:foregroundMark x1="60264" y1="10762" x2="60264" y2="10762"/>
                        <a14:foregroundMark x1="58944" y1="9432" x2="58944" y2="9432"/>
                        <a14:foregroundMark x1="57503" y1="9794" x2="57503" y2="9794"/>
                        <a14:foregroundMark x1="31693" y1="11366" x2="31693" y2="11366"/>
                        <a14:foregroundMark x1="40576" y1="45224" x2="40576" y2="45224"/>
                        <a14:foregroundMark x1="43097" y1="45707" x2="43097" y2="45707"/>
                        <a14:foregroundMark x1="47179" y1="45103" x2="47179" y2="45103"/>
                        <a14:foregroundMark x1="46819" y1="45707" x2="46819" y2="45707"/>
                        <a14:foregroundMark x1="49940" y1="45707" x2="49940" y2="45707"/>
                        <a14:foregroundMark x1="52461" y1="45707" x2="52461" y2="45707"/>
                        <a14:foregroundMark x1="55582" y1="46675" x2="55582" y2="46675"/>
                        <a14:foregroundMark x1="59064" y1="46675" x2="59064" y2="46675"/>
                        <a14:foregroundMark x1="60864" y1="46312" x2="60864" y2="46312"/>
                        <a14:foregroundMark x1="39736" y1="52600" x2="39736" y2="52600"/>
                        <a14:foregroundMark x1="42857" y1="52842" x2="42857" y2="52842"/>
                        <a14:foregroundMark x1="45378" y1="52600" x2="45378" y2="52600"/>
                        <a14:foregroundMark x1="48019" y1="51995" x2="48019" y2="51995"/>
                        <a14:foregroundMark x1="47419" y1="52600" x2="47419" y2="52600"/>
                        <a14:foregroundMark x1="49940" y1="53083" x2="49940" y2="53083"/>
                        <a14:foregroundMark x1="54022" y1="52237" x2="54022" y2="52237"/>
                        <a14:foregroundMark x1="57743" y1="53083" x2="57743" y2="53083"/>
                        <a14:foregroundMark x1="60144" y1="52479" x2="60144" y2="52479"/>
                        <a14:foregroundMark x1="22689" y1="42684" x2="22689" y2="42684"/>
                        <a14:foregroundMark x1="21849" y1="41233" x2="21849" y2="41233"/>
                        <a14:foregroundMark x1="12005" y1="38936" x2="12005" y2="38936"/>
                        <a14:foregroundMark x1="8523" y1="43047" x2="8523" y2="43047"/>
                        <a14:foregroundMark x1="8043" y1="46191" x2="8043" y2="46191"/>
                        <a14:foregroundMark x1="9604" y1="49456" x2="9604" y2="49456"/>
                        <a14:foregroundMark x1="13325" y1="52721" x2="13325" y2="52721"/>
                        <a14:foregroundMark x1="19088" y1="45103" x2="19088" y2="45103"/>
                        <a14:foregroundMark x1="18247" y1="43289" x2="18247" y2="43289"/>
                        <a14:foregroundMark x1="17407" y1="42443" x2="17407" y2="42443"/>
                        <a14:foregroundMark x1="16807" y1="42322" x2="16807" y2="42322"/>
                        <a14:foregroundMark x1="17767" y1="47158" x2="17767" y2="47158"/>
                        <a14:foregroundMark x1="18247" y1="48851" x2="18247" y2="48851"/>
                        <a14:foregroundMark x1="13085" y1="47763" x2="13085" y2="47763"/>
                        <a14:foregroundMark x1="13085" y1="47400" x2="13085" y2="47400"/>
                        <a14:foregroundMark x1="11285" y1="46191" x2="11285" y2="46191"/>
                        <a14:foregroundMark x1="9844" y1="45707" x2="9844" y2="45707"/>
                        <a14:foregroundMark x1="36855" y1="16687" x2="36855" y2="16687"/>
                        <a14:foregroundMark x1="49100" y1="20435" x2="49100" y2="20435"/>
                        <a14:foregroundMark x1="48980" y1="24184" x2="48980" y2="24184"/>
                        <a14:foregroundMark x1="41176" y1="26723" x2="41176" y2="26723"/>
                        <a14:foregroundMark x1="33133" y1="27570" x2="33133" y2="27570"/>
                        <a14:foregroundMark x1="30012" y1="12576" x2="30012" y2="12576"/>
                        <a14:foregroundMark x1="33493" y1="16929" x2="33493" y2="16929"/>
                        <a14:foregroundMark x1="35294" y1="15236" x2="35294" y2="15236"/>
                        <a14:foregroundMark x1="29892" y1="32044" x2="29892" y2="32044"/>
                        <a14:foregroundMark x1="30492" y1="32406" x2="30492" y2="32406"/>
                        <a14:foregroundMark x1="25810" y1="63362" x2="25810" y2="63362"/>
                        <a14:foregroundMark x1="26531" y1="59250" x2="26531" y2="59250"/>
                        <a14:foregroundMark x1="24610" y1="73277" x2="24610" y2="73277"/>
                        <a14:foregroundMark x1="26411" y1="81016" x2="26411" y2="81016"/>
                        <a14:foregroundMark x1="23529" y1="69166" x2="23529" y2="69166"/>
                        <a14:foregroundMark x1="20408" y1="73156" x2="20408" y2="73156"/>
                        <a14:foregroundMark x1="16687" y1="73156" x2="16687" y2="73156"/>
                        <a14:foregroundMark x1="12005" y1="65659" x2="12005" y2="65659"/>
                        <a14:foregroundMark x1="9364" y1="60943" x2="9364" y2="60943"/>
                        <a14:foregroundMark x1="9364" y1="60218" x2="10924" y2="60097"/>
                        <a14:foregroundMark x1="23770" y1="57799" x2="23770" y2="57799"/>
                        <a14:foregroundMark x1="28331" y1="52358" x2="28331" y2="52358"/>
                        <a14:foregroundMark x1="29412" y1="48851" x2="29412" y2="48851"/>
                        <a14:foregroundMark x1="30732" y1="44982" x2="30732" y2="44982"/>
                        <a14:foregroundMark x1="27611" y1="42080" x2="27611" y2="42080"/>
                        <a14:foregroundMark x1="27251" y1="42080" x2="27251" y2="42080"/>
                        <a14:foregroundMark x1="29532" y1="56711" x2="29532" y2="56711"/>
                        <a14:foregroundMark x1="29052" y1="63482" x2="28331" y2="63482"/>
                        <a14:foregroundMark x1="67227" y1="74365" x2="67227" y2="74365"/>
                        <a14:foregroundMark x1="62425" y1="71584" x2="62425" y2="71584"/>
                        <a14:foregroundMark x1="68187" y1="66385" x2="68187" y2="66385"/>
                        <a14:foregroundMark x1="75750" y1="67594" x2="75750" y2="67594"/>
                        <a14:foregroundMark x1="81393" y1="72068" x2="81393" y2="72068"/>
                        <a14:foregroundMark x1="86074" y1="71826" x2="86074" y2="71826"/>
                        <a14:foregroundMark x1="86194" y1="71826" x2="86194" y2="71826"/>
                        <a14:foregroundMark x1="90636" y1="68803" x2="90636" y2="68803"/>
                        <a14:foregroundMark x1="81993" y1="81137" x2="81993" y2="81137"/>
                        <a14:foregroundMark x1="68307" y1="85006" x2="67107" y2="85248"/>
                        <a14:foregroundMark x1="61104" y1="90447" x2="61104" y2="90447"/>
                        <a14:foregroundMark x1="57863" y1="93591" x2="57143" y2="93712"/>
                        <a14:foregroundMark x1="50660" y1="96010" x2="50660" y2="96010"/>
                        <a14:foregroundMark x1="47779" y1="95405" x2="47779" y2="95405"/>
                        <a14:foregroundMark x1="66507" y1="91052" x2="66507" y2="91052"/>
                        <a14:foregroundMark x1="68788" y1="87424" x2="68788" y2="87424"/>
                        <a14:foregroundMark x1="68788" y1="87424" x2="68788" y2="87424"/>
                        <a14:foregroundMark x1="74790" y1="82950" x2="74790" y2="82950"/>
                        <a14:foregroundMark x1="74790" y1="82950" x2="74790" y2="82950"/>
                        <a14:foregroundMark x1="76351" y1="76904" x2="76351" y2="76904"/>
                        <a14:foregroundMark x1="77311" y1="74002" x2="77311" y2="74002"/>
                        <a14:foregroundMark x1="77311" y1="74002" x2="77311" y2="74002"/>
                        <a14:foregroundMark x1="59544" y1="70738" x2="59544" y2="70738"/>
                        <a14:foregroundMark x1="51501" y1="70859" x2="51501" y2="70859"/>
                        <a14:foregroundMark x1="52701" y1="71584" x2="52701" y2="71584"/>
                        <a14:foregroundMark x1="55102" y1="73156" x2="55102" y2="73156"/>
                        <a14:foregroundMark x1="55102" y1="73156" x2="55102" y2="73156"/>
                        <a14:foregroundMark x1="55102" y1="73156" x2="55102" y2="73156"/>
                        <a14:foregroundMark x1="55102" y1="73156" x2="55102" y2="73156"/>
                        <a14:foregroundMark x1="33733" y1="33978" x2="33733" y2="33978"/>
                        <a14:foregroundMark x1="42857" y1="30472" x2="43337" y2="30351"/>
                        <a14:foregroundMark x1="51981" y1="26602" x2="51981" y2="26602"/>
                        <a14:foregroundMark x1="59184" y1="23821" x2="59184" y2="23821"/>
                        <a14:foregroundMark x1="62305" y1="20314" x2="62305" y2="20314"/>
                        <a14:foregroundMark x1="62665" y1="18138" x2="62665" y2="18138"/>
                        <a14:foregroundMark x1="63625" y1="16324" x2="63625" y2="16324"/>
                        <a14:foregroundMark x1="55582" y1="25998" x2="55582" y2="25998"/>
                        <a14:foregroundMark x1="54502" y1="28779" x2="54502" y2="28779"/>
                        <a14:foregroundMark x1="43697" y1="28900" x2="43697" y2="28900"/>
                        <a14:foregroundMark x1="28932" y1="19347" x2="28932" y2="19347"/>
                        <a14:foregroundMark x1="27851" y1="15357" x2="27851" y2="15357"/>
                        <a14:foregroundMark x1="21849" y1="14268" x2="21849" y2="14268"/>
                        <a14:foregroundMark x1="17167" y1="22007" x2="17167" y2="22007"/>
                        <a14:foregroundMark x1="12845" y1="23942" x2="12845" y2="23942"/>
                        <a14:foregroundMark x1="57743" y1="90326" x2="57743" y2="90326"/>
                        <a14:foregroundMark x1="54382" y1="90326" x2="54382" y2="90326"/>
                        <a14:foregroundMark x1="58343" y1="83797" x2="58343" y2="83797"/>
                        <a14:foregroundMark x1="55702" y1="79807" x2="55702" y2="79807"/>
                        <a14:foregroundMark x1="53782" y1="74244" x2="52821" y2="74244"/>
                        <a14:foregroundMark x1="48379" y1="78839" x2="48379" y2="78839"/>
                        <a14:foregroundMark x1="41777" y1="79323" x2="41777" y2="79323"/>
                        <a14:foregroundMark x1="40336" y1="84401" x2="40336" y2="84401"/>
                        <a14:foregroundMark x1="46098" y1="85490" x2="46098" y2="85490"/>
                        <a14:foregroundMark x1="48379" y1="82709" x2="48379" y2="82709"/>
                        <a14:foregroundMark x1="43938" y1="81137" x2="43938" y2="81137"/>
                        <a14:foregroundMark x1="45018" y1="81499" x2="45018" y2="81499"/>
                        <a14:foregroundMark x1="21729" y1="82467" x2="21729" y2="82467"/>
                        <a14:foregroundMark x1="20768" y1="78597" x2="20768" y2="78597"/>
                        <a14:foregroundMark x1="16807" y1="77388" x2="16807" y2="77388"/>
                        <a14:foregroundMark x1="26651" y1="71826" x2="26651" y2="71826"/>
                        <a14:foregroundMark x1="34094" y1="65175" x2="34094" y2="65175"/>
                        <a14:foregroundMark x1="36255" y1="66385" x2="36255" y2="66385"/>
                        <a14:foregroundMark x1="22329" y1="56469" x2="22329" y2="56469"/>
                        <a14:foregroundMark x1="22329" y1="56469" x2="22329" y2="56469"/>
                        <a14:foregroundMark x1="17287" y1="59129" x2="17287" y2="59129"/>
                        <a14:foregroundMark x1="15006" y1="59492" x2="15006" y2="59492"/>
                        <a14:foregroundMark x1="9844" y1="55381" x2="9844" y2="55381"/>
                        <a14:foregroundMark x1="7563" y1="52721" x2="7563" y2="52721"/>
                        <a14:foregroundMark x1="6242" y1="50544" x2="6242" y2="50544"/>
                        <a14:foregroundMark x1="6122" y1="56106" x2="6122" y2="56106"/>
                        <a14:foregroundMark x1="53061" y1="82588" x2="53061" y2="82588"/>
                        <a14:foregroundMark x1="52581" y1="80411" x2="52581" y2="80411"/>
                        <a14:foregroundMark x1="49220" y1="76300" x2="49220" y2="76300"/>
                        <a14:foregroundMark x1="50420" y1="82225" x2="50420" y2="82225"/>
                        <a14:foregroundMark x1="49700" y1="87666" x2="49700" y2="87666"/>
                        <a14:foregroundMark x1="51861" y1="89359" x2="51861" y2="89359"/>
                        <a14:foregroundMark x1="52461" y1="85611" x2="52461" y2="85611"/>
                        <a14:foregroundMark x1="52701" y1="85248" x2="52701" y2="85248"/>
                        <a14:foregroundMark x1="37935" y1="85973" x2="37935" y2="85973"/>
                        <a14:foregroundMark x1="37695" y1="85611" x2="37695" y2="85611"/>
                        <a14:foregroundMark x1="35774" y1="82104" x2="35774" y2="82104"/>
                        <a14:foregroundMark x1="36255" y1="80411" x2="36255" y2="80411"/>
                        <a14:foregroundMark x1="38655" y1="78597" x2="38655" y2="78597"/>
                        <a14:foregroundMark x1="36495" y1="88392" x2="36495" y2="88392"/>
                        <a14:foregroundMark x1="40816" y1="92866" x2="40816" y2="92866"/>
                        <a14:foregroundMark x1="45618" y1="91415" x2="45618" y2="91415"/>
                        <a14:foregroundMark x1="57383" y1="5200" x2="57383" y2="5200"/>
                        <a14:foregroundMark x1="57383" y1="5200" x2="57383" y2="5200"/>
                        <a14:foregroundMark x1="45138" y1="11004" x2="45138" y2="11004"/>
                        <a14:foregroundMark x1="45498" y1="8585" x2="45498" y2="8585"/>
                        <a14:foregroundMark x1="46459" y1="14268" x2="46459" y2="14268"/>
                        <a14:foregroundMark x1="46098" y1="12092" x2="46098" y2="12092"/>
                        <a14:foregroundMark x1="54262" y1="16566" x2="54262" y2="16566"/>
                        <a14:foregroundMark x1="52221" y1="10762" x2="52221" y2="10762"/>
                        <a14:foregroundMark x1="52221" y1="22491" x2="52221" y2="21765"/>
                        <a14:foregroundMark x1="54262" y1="19710" x2="54262" y2="19710"/>
                        <a14:foregroundMark x1="12485" y1="42443" x2="12485" y2="42443"/>
                        <a14:foregroundMark x1="13685" y1="42805" x2="13685" y2="42805"/>
                        <a14:foregroundMark x1="20288" y1="64087" x2="20288" y2="64087"/>
                        <a14:foregroundMark x1="13205" y1="63120" x2="13205" y2="63120"/>
                        <a14:foregroundMark x1="9244" y1="68682" x2="9244" y2="68682"/>
                        <a14:foregroundMark x1="39376" y1="47279" x2="39376" y2="47279"/>
                        <a14:foregroundMark x1="41537" y1="47158" x2="41537" y2="47158"/>
                        <a14:foregroundMark x1="51261" y1="51391" x2="51261" y2="51391"/>
                        <a14:foregroundMark x1="51501" y1="53688" x2="51501" y2="53688"/>
                        <a14:foregroundMark x1="58223" y1="51632" x2="58223" y2="51632"/>
                        <a14:foregroundMark x1="57743" y1="51270" x2="57743" y2="51270"/>
                        <a14:foregroundMark x1="48379" y1="51149" x2="48379" y2="51149"/>
                        <a14:foregroundMark x1="7443" y1="38936" x2="7443" y2="38936"/>
                        <a14:foregroundMark x1="6843" y1="39903" x2="6843" y2="39903"/>
                        <a14:foregroundMark x1="6242" y1="41112" x2="6242" y2="41112"/>
                        <a14:foregroundMark x1="6242" y1="41838" x2="6242" y2="41838"/>
                        <a14:foregroundMark x1="19808" y1="35429" x2="19808" y2="35429"/>
                        <a14:foregroundMark x1="18007" y1="34946" x2="18007" y2="34946"/>
                        <a14:foregroundMark x1="15966" y1="34825" x2="15966" y2="34825"/>
                        <a14:foregroundMark x1="13926" y1="34583" x2="13926" y2="34583"/>
                        <a14:foregroundMark x1="12605" y1="35067" x2="12605" y2="35067"/>
                        <a14:foregroundMark x1="10324" y1="36276" x2="10324" y2="36276"/>
                        <a14:foregroundMark x1="6483" y1="40266" x2="6483" y2="40266"/>
                        <a14:foregroundMark x1="7923" y1="38452" x2="7923" y2="38452"/>
                        <a14:foregroundMark x1="8523" y1="37727" x2="8523" y2="37727"/>
                        <a14:foregroundMark x1="8523" y1="37727" x2="8523" y2="37727"/>
                        <a14:foregroundMark x1="11285" y1="35671" x2="11285" y2="35671"/>
                        <a14:foregroundMark x1="9604" y1="36638" x2="9604" y2="36638"/>
                        <a14:foregroundMark x1="9604" y1="36638" x2="9604" y2="36638"/>
                        <a14:foregroundMark x1="9244" y1="37122" x2="9244" y2="37122"/>
                        <a14:foregroundMark x1="9004" y1="37364" x2="9004" y2="37364"/>
                        <a14:backgroundMark x1="40576" y1="46917" x2="40576" y2="46917"/>
                        <a14:backgroundMark x1="40576" y1="46917" x2="40576" y2="46917"/>
                        <a14:backgroundMark x1="43457" y1="46312" x2="43457" y2="46312"/>
                        <a14:backgroundMark x1="46699" y1="47279" x2="46699" y2="47279"/>
                        <a14:backgroundMark x1="58463" y1="46675" x2="58463" y2="46675"/>
                        <a14:backgroundMark x1="49340" y1="51632" x2="49340" y2="51632"/>
                        <a14:backgroundMark x1="48499" y1="51874" x2="48499" y2="51874"/>
                        <a14:backgroundMark x1="48139" y1="51995" x2="48139" y2="51995"/>
                        <a14:backgroundMark x1="48019" y1="51874" x2="48019" y2="51874"/>
                        <a14:backgroundMark x1="51261" y1="51874" x2="51261" y2="51874"/>
                        <a14:backgroundMark x1="57623" y1="51753" x2="57623" y2="51753"/>
                        <a14:backgroundMark x1="57983" y1="52963" x2="57983" y2="52963"/>
                        <a14:backgroundMark x1="59544" y1="53567" x2="59544" y2="53567"/>
                        <a14:backgroundMark x1="57743" y1="52963" x2="57743" y2="52963"/>
                        <a14:backgroundMark x1="47419" y1="44740" x2="47419" y2="44740"/>
                        <a14:backgroundMark x1="47419" y1="45103" x2="47419" y2="45103"/>
                        <a14:backgroundMark x1="47299" y1="45103" x2="47299" y2="45103"/>
                        <a14:backgroundMark x1="40816" y1="45224" x2="40816" y2="45224"/>
                        <a14:backgroundMark x1="7083" y1="37364" x2="7083" y2="37364"/>
                        <a14:backgroundMark x1="12005" y1="34099" x2="12005" y2="34099"/>
                        <a14:backgroundMark x1="10324" y1="34946" x2="10324" y2="34946"/>
                        <a14:backgroundMark x1="8403" y1="36638" x2="8403" y2="36638"/>
                        <a14:backgroundMark x1="59664" y1="52842" x2="59664" y2="52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33" y="1898840"/>
            <a:ext cx="3193904" cy="3136519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31D3DF4E-AACD-FE2C-AE27-218465401B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542" y="5712833"/>
            <a:ext cx="804840" cy="979628"/>
          </a:xfrm>
          <a:prstGeom prst="rect">
            <a:avLst/>
          </a:prstGeom>
        </p:spPr>
      </p:pic>
      <p:sp>
        <p:nvSpPr>
          <p:cNvPr id="3" name="Google Shape;213;p13">
            <a:extLst>
              <a:ext uri="{FF2B5EF4-FFF2-40B4-BE49-F238E27FC236}">
                <a16:creationId xmlns:a16="http://schemas.microsoft.com/office/drawing/2014/main" id="{F1C72EE5-A3C1-71A8-98BF-CF599EEF2BC4}"/>
              </a:ext>
            </a:extLst>
          </p:cNvPr>
          <p:cNvSpPr txBox="1">
            <a:spLocks/>
          </p:cNvSpPr>
          <p:nvPr/>
        </p:nvSpPr>
        <p:spPr>
          <a:xfrm>
            <a:off x="352081" y="1032190"/>
            <a:ext cx="5198128" cy="9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HN" sz="48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4618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CABC4FA-2570-1028-E6BB-1659FCA68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59511"/>
              </p:ext>
            </p:extLst>
          </p:nvPr>
        </p:nvGraphicFramePr>
        <p:xfrm>
          <a:off x="315844" y="929255"/>
          <a:ext cx="2732155" cy="473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BBB0D79-118A-4E58-E76E-879B3B091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681955"/>
              </p:ext>
            </p:extLst>
          </p:nvPr>
        </p:nvGraphicFramePr>
        <p:xfrm>
          <a:off x="3493463" y="1207847"/>
          <a:ext cx="5205074" cy="459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D9F456B-30DC-8172-543A-CEAD3821B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396835"/>
              </p:ext>
            </p:extLst>
          </p:nvPr>
        </p:nvGraphicFramePr>
        <p:xfrm>
          <a:off x="9010251" y="1176905"/>
          <a:ext cx="2892830" cy="473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C61A1DC-39F0-6841-208F-585FBC049D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78360" y="4796969"/>
            <a:ext cx="1530289" cy="11317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A0C5C5-C81C-BA6D-77C7-B434FBB92C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92706" y="3545965"/>
            <a:ext cx="1954242" cy="13705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0EDC51D-48D4-A15D-87D2-5EDE6AB57E8F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583" b="95753" l="2731" r="96639"/>
                    </a14:imgEffect>
                  </a14:imgLayer>
                </a14:imgProps>
              </a:ext>
            </a:extLst>
          </a:blip>
          <a:srcRect t="10529" b="3687"/>
          <a:stretch/>
        </p:blipFill>
        <p:spPr>
          <a:xfrm>
            <a:off x="6165919" y="2948959"/>
            <a:ext cx="2083682" cy="1945204"/>
          </a:xfrm>
          <a:prstGeom prst="rect">
            <a:avLst/>
          </a:prstGeom>
        </p:spPr>
      </p:pic>
      <p:pic>
        <p:nvPicPr>
          <p:cNvPr id="1026" name="Picture 2" descr="Qué es la Administración de Riesgos?">
            <a:extLst>
              <a:ext uri="{FF2B5EF4-FFF2-40B4-BE49-F238E27FC236}">
                <a16:creationId xmlns:a16="http://schemas.microsoft.com/office/drawing/2014/main" id="{48B11B17-D65A-EF18-766A-47ACBC39C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99" y="155632"/>
            <a:ext cx="1857375" cy="11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F0553F1-1FD0-9EF6-4522-000D5D9F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-25343"/>
            <a:ext cx="10515600" cy="817882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s-H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Plan de Acción 2024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30193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D45B4-D504-91C2-9D0D-10B5A125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450"/>
            <a:ext cx="10515600" cy="817882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s-H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Indicadores Estratégicos 2024</a:t>
            </a:r>
            <a:endParaRPr lang="es-HN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82819CB-E862-26C7-0467-906071FB1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006934"/>
              </p:ext>
            </p:extLst>
          </p:nvPr>
        </p:nvGraphicFramePr>
        <p:xfrm>
          <a:off x="796359" y="1831676"/>
          <a:ext cx="10716591" cy="91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4BBC04B-3E70-6277-BD6E-D600782BE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987802"/>
              </p:ext>
            </p:extLst>
          </p:nvPr>
        </p:nvGraphicFramePr>
        <p:xfrm>
          <a:off x="796357" y="3566555"/>
          <a:ext cx="1071659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A013E92-9066-D30D-6445-A6E51248A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052217"/>
              </p:ext>
            </p:extLst>
          </p:nvPr>
        </p:nvGraphicFramePr>
        <p:xfrm>
          <a:off x="796357" y="4790854"/>
          <a:ext cx="10716591" cy="93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Rectángulo redondeado 3">
            <a:extLst>
              <a:ext uri="{FF2B5EF4-FFF2-40B4-BE49-F238E27FC236}">
                <a16:creationId xmlns:a16="http://schemas.microsoft.com/office/drawing/2014/main" id="{53606DC6-AFF9-8DCC-A5DB-D2B64B9E15C1}"/>
              </a:ext>
            </a:extLst>
          </p:cNvPr>
          <p:cNvSpPr/>
          <p:nvPr/>
        </p:nvSpPr>
        <p:spPr>
          <a:xfrm>
            <a:off x="796359" y="1098746"/>
            <a:ext cx="10716590" cy="5322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dirty="0">
                <a:latin typeface="Arial Rounded MT Bold" panose="020F0704030504030204" pitchFamily="34" charset="0"/>
              </a:rPr>
              <a:t>Integración y Automatización de Procesos</a:t>
            </a:r>
          </a:p>
        </p:txBody>
      </p:sp>
      <p:sp>
        <p:nvSpPr>
          <p:cNvPr id="8" name="Rectángulo redondeado 3">
            <a:extLst>
              <a:ext uri="{FF2B5EF4-FFF2-40B4-BE49-F238E27FC236}">
                <a16:creationId xmlns:a16="http://schemas.microsoft.com/office/drawing/2014/main" id="{A319A051-C85D-0543-64BD-7A29C0333100}"/>
              </a:ext>
            </a:extLst>
          </p:cNvPr>
          <p:cNvSpPr/>
          <p:nvPr/>
        </p:nvSpPr>
        <p:spPr>
          <a:xfrm>
            <a:off x="796357" y="2881265"/>
            <a:ext cx="10716590" cy="5322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800" dirty="0">
                <a:latin typeface="Arial Rounded MT Bold" panose="020F0704030504030204" pitchFamily="34" charset="0"/>
              </a:rPr>
              <a:t>Gestión en Base a Indicadores e Inteligencia de Negocios</a:t>
            </a:r>
          </a:p>
        </p:txBody>
      </p:sp>
      <p:sp>
        <p:nvSpPr>
          <p:cNvPr id="9" name="Rectángulo redondeado 3">
            <a:extLst>
              <a:ext uri="{FF2B5EF4-FFF2-40B4-BE49-F238E27FC236}">
                <a16:creationId xmlns:a16="http://schemas.microsoft.com/office/drawing/2014/main" id="{88CD1005-A34F-FC92-2191-44C281D3BE87}"/>
              </a:ext>
            </a:extLst>
          </p:cNvPr>
          <p:cNvSpPr/>
          <p:nvPr/>
        </p:nvSpPr>
        <p:spPr>
          <a:xfrm>
            <a:off x="796357" y="4135277"/>
            <a:ext cx="10716590" cy="5322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800" dirty="0">
                <a:latin typeface="Arial Rounded MT Bold" panose="020F0704030504030204" pitchFamily="34" charset="0"/>
              </a:rPr>
              <a:t>Sistema de Gestión de Calidad</a:t>
            </a:r>
          </a:p>
        </p:txBody>
      </p:sp>
    </p:spTree>
    <p:extLst>
      <p:ext uri="{BB962C8B-B14F-4D97-AF65-F5344CB8AC3E}">
        <p14:creationId xmlns:p14="http://schemas.microsoft.com/office/powerpoint/2010/main" val="32428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D45B4-D504-91C2-9D0D-10B5A125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6675"/>
            <a:ext cx="10515600" cy="771214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s-H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Indicadores Estratégicos 2024</a:t>
            </a:r>
            <a:endParaRPr lang="es-HN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6044F72-583F-2384-471F-B95D73F75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461821"/>
              </p:ext>
            </p:extLst>
          </p:nvPr>
        </p:nvGraphicFramePr>
        <p:xfrm>
          <a:off x="831850" y="1672979"/>
          <a:ext cx="10716591" cy="492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1D28784F-620D-8D44-0425-EFCBC5765191}"/>
              </a:ext>
            </a:extLst>
          </p:cNvPr>
          <p:cNvSpPr/>
          <p:nvPr/>
        </p:nvSpPr>
        <p:spPr>
          <a:xfrm>
            <a:off x="831849" y="837889"/>
            <a:ext cx="10716590" cy="5322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dirty="0">
                <a:latin typeface="Arial Rounded MT Bold" panose="020F0704030504030204" pitchFamily="34" charset="0"/>
              </a:rPr>
              <a:t>Control de Riesgos</a:t>
            </a:r>
          </a:p>
        </p:txBody>
      </p:sp>
    </p:spTree>
    <p:extLst>
      <p:ext uri="{BB962C8B-B14F-4D97-AF65-F5344CB8AC3E}">
        <p14:creationId xmlns:p14="http://schemas.microsoft.com/office/powerpoint/2010/main" val="11510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7CA9350-9133-9B99-8AB5-197633711062}"/>
              </a:ext>
            </a:extLst>
          </p:cNvPr>
          <p:cNvSpPr/>
          <p:nvPr/>
        </p:nvSpPr>
        <p:spPr>
          <a:xfrm>
            <a:off x="-1" y="0"/>
            <a:ext cx="5244663" cy="6999185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0EF5D2F-3685-CE90-3E67-724298D9B29F}"/>
              </a:ext>
            </a:extLst>
          </p:cNvPr>
          <p:cNvSpPr txBox="1"/>
          <p:nvPr/>
        </p:nvSpPr>
        <p:spPr>
          <a:xfrm>
            <a:off x="358308" y="1450929"/>
            <a:ext cx="430717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GRACIAS POR SU ATENCIÓN</a:t>
            </a:r>
            <a:endParaRPr kumimoji="0" lang="en-US" sz="48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2CE23CD-CFDA-6D36-0500-F3A0688EEFEA}"/>
              </a:ext>
            </a:extLst>
          </p:cNvPr>
          <p:cNvSpPr txBox="1"/>
          <p:nvPr/>
        </p:nvSpPr>
        <p:spPr>
          <a:xfrm>
            <a:off x="692751" y="4040391"/>
            <a:ext cx="351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INSTITUTO DE PREVISIÓN MILITAR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53096B2-BD6A-603F-291E-E7E9B9D02266}"/>
              </a:ext>
            </a:extLst>
          </p:cNvPr>
          <p:cNvSpPr txBox="1">
            <a:spLocks/>
          </p:cNvSpPr>
          <p:nvPr/>
        </p:nvSpPr>
        <p:spPr>
          <a:xfrm>
            <a:off x="579174" y="120302"/>
            <a:ext cx="4086312" cy="76552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PERSPECTIVA DE PROCESOS INTERNOS</a:t>
            </a:r>
          </a:p>
        </p:txBody>
      </p:sp>
      <p:pic>
        <p:nvPicPr>
          <p:cNvPr id="7" name="Imagen 6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83828F4A-AB96-CA77-0F85-67A1BD9FF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77" y="3009778"/>
            <a:ext cx="804840" cy="9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0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IPM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215476D-D46B-4E6F-9A0E-940654FEB5D1}" vid="{1A674E26-5F41-4AB3-A522-04EA462974F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A46DEFA201AD4F83C13BC8A1E915A2" ma:contentTypeVersion="3" ma:contentTypeDescription="Create a new document." ma:contentTypeScope="" ma:versionID="2da75cd69a037c3ad75079b6dfe5c765">
  <xsd:schema xmlns:xsd="http://www.w3.org/2001/XMLSchema" xmlns:xs="http://www.w3.org/2001/XMLSchema" xmlns:p="http://schemas.microsoft.com/office/2006/metadata/properties" xmlns:ns2="74d5a3bc-e7d8-4099-a7db-8dcbff86f562" targetNamespace="http://schemas.microsoft.com/office/2006/metadata/properties" ma:root="true" ma:fieldsID="6cd14c462de64e0421127514b0e07f49" ns2:_="">
    <xsd:import namespace="74d5a3bc-e7d8-4099-a7db-8dcbff86f5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5a3bc-e7d8-4099-a7db-8dcbff86f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62BE48-F54B-4775-84E5-DFC68D1767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062694-E423-44C4-B95C-796877710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5a3bc-e7d8-4099-a7db-8dcbff86f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3C9EAD-7850-4DDA-943C-C0F8E2370B7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IPM 3</Template>
  <TotalTime>3672</TotalTime>
  <Words>355</Words>
  <Application>Microsoft Office PowerPoint</Application>
  <PresentationFormat>Panorámica</PresentationFormat>
  <Paragraphs>67</Paragraphs>
  <Slides>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6" baseType="lpstr">
      <vt:lpstr>Arial</vt:lpstr>
      <vt:lpstr>Arial Rounded MT Bold</vt:lpstr>
      <vt:lpstr>Bell MT</vt:lpstr>
      <vt:lpstr>Calibri</vt:lpstr>
      <vt:lpstr>Calibri Light</vt:lpstr>
      <vt:lpstr>Century Gothic</vt:lpstr>
      <vt:lpstr>Roboto Condensed</vt:lpstr>
      <vt:lpstr>Segoe UI</vt:lpstr>
      <vt:lpstr>Tema IPM 3</vt:lpstr>
      <vt:lpstr>Tema de Office</vt:lpstr>
      <vt:lpstr>Image</vt:lpstr>
      <vt:lpstr>Presentación de PowerPoint</vt:lpstr>
      <vt:lpstr>Plan de Acción 2024</vt:lpstr>
      <vt:lpstr>Indicadores Estratégicos 2024</vt:lpstr>
      <vt:lpstr>Indicadores Estratégicos 2024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Azaria N. Antonio Carbajal</dc:creator>
  <cp:lastModifiedBy>Azaria N. Antonio Carbajal</cp:lastModifiedBy>
  <cp:revision>14</cp:revision>
  <dcterms:created xsi:type="dcterms:W3CDTF">2023-09-13T16:36:29Z</dcterms:created>
  <dcterms:modified xsi:type="dcterms:W3CDTF">2024-03-12T14:38:19Z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0x0101002AA46DEFA201AD4F83C13BC8A1E915A2</vt:lpwstr>
  </property>
</Properties>
</file>